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5"/>
  </p:notesMasterIdLst>
  <p:sldIdLst>
    <p:sldId id="256" r:id="rId5"/>
    <p:sldId id="278" r:id="rId6"/>
    <p:sldId id="279" r:id="rId7"/>
    <p:sldId id="301" r:id="rId8"/>
    <p:sldId id="308" r:id="rId9"/>
    <p:sldId id="294" r:id="rId10"/>
    <p:sldId id="309" r:id="rId11"/>
    <p:sldId id="310" r:id="rId12"/>
    <p:sldId id="297" r:id="rId13"/>
    <p:sldId id="276" r:id="rId14"/>
  </p:sldIdLst>
  <p:sldSz cx="24384000" cy="13716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F9C"/>
    <a:srgbClr val="7F48D8"/>
    <a:srgbClr val="24005E"/>
    <a:srgbClr val="00C193"/>
    <a:srgbClr val="F4F2ED"/>
    <a:srgbClr val="FFA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20" autoAdjust="0"/>
  </p:normalViewPr>
  <p:slideViewPr>
    <p:cSldViewPr snapToGrid="0" showGuides="1">
      <p:cViewPr varScale="1">
        <p:scale>
          <a:sx n="37" d="100"/>
          <a:sy n="37" d="100"/>
        </p:scale>
        <p:origin x="1042" y="6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Manschot" userId="88b5ceb5-4444-48a2-8bcc-30d9204b4a7a" providerId="ADAL" clId="{27BA1E62-27CE-4754-B409-2901609092FC}"/>
    <pc:docChg chg="custSel addSld delSld modSld sldOrd">
      <pc:chgData name="Anne Manschot" userId="88b5ceb5-4444-48a2-8bcc-30d9204b4a7a" providerId="ADAL" clId="{27BA1E62-27CE-4754-B409-2901609092FC}" dt="2025-05-20T18:36:47.547" v="685" actId="20577"/>
      <pc:docMkLst>
        <pc:docMk/>
      </pc:docMkLst>
      <pc:sldChg chg="del">
        <pc:chgData name="Anne Manschot" userId="88b5ceb5-4444-48a2-8bcc-30d9204b4a7a" providerId="ADAL" clId="{27BA1E62-27CE-4754-B409-2901609092FC}" dt="2025-05-20T18:16:49.246" v="131" actId="47"/>
        <pc:sldMkLst>
          <pc:docMk/>
          <pc:sldMk cId="2528904838" sldId="284"/>
        </pc:sldMkLst>
      </pc:sldChg>
      <pc:sldChg chg="addSp delSp modSp mod">
        <pc:chgData name="Anne Manschot" userId="88b5ceb5-4444-48a2-8bcc-30d9204b4a7a" providerId="ADAL" clId="{27BA1E62-27CE-4754-B409-2901609092FC}" dt="2025-05-20T18:28:46.183" v="132" actId="1076"/>
        <pc:sldMkLst>
          <pc:docMk/>
          <pc:sldMk cId="2800884189" sldId="294"/>
        </pc:sldMkLst>
        <pc:spChg chg="del">
          <ac:chgData name="Anne Manschot" userId="88b5ceb5-4444-48a2-8bcc-30d9204b4a7a" providerId="ADAL" clId="{27BA1E62-27CE-4754-B409-2901609092FC}" dt="2025-05-20T18:13:03.605" v="0" actId="478"/>
          <ac:spMkLst>
            <pc:docMk/>
            <pc:sldMk cId="2800884189" sldId="294"/>
            <ac:spMk id="3" creationId="{9E2B41A5-D9D6-B690-8C2D-BFD39780A86E}"/>
          </ac:spMkLst>
        </pc:spChg>
        <pc:spChg chg="add mod">
          <ac:chgData name="Anne Manschot" userId="88b5ceb5-4444-48a2-8bcc-30d9204b4a7a" providerId="ADAL" clId="{27BA1E62-27CE-4754-B409-2901609092FC}" dt="2025-05-20T18:13:38.614" v="47" actId="1076"/>
          <ac:spMkLst>
            <pc:docMk/>
            <pc:sldMk cId="2800884189" sldId="294"/>
            <ac:spMk id="5" creationId="{2C642604-91FF-AB21-54FA-2E1FEA6EDDAE}"/>
          </ac:spMkLst>
        </pc:spChg>
        <pc:spChg chg="add mod">
          <ac:chgData name="Anne Manschot" userId="88b5ceb5-4444-48a2-8bcc-30d9204b4a7a" providerId="ADAL" clId="{27BA1E62-27CE-4754-B409-2901609092FC}" dt="2025-05-20T18:28:46.183" v="132" actId="1076"/>
          <ac:spMkLst>
            <pc:docMk/>
            <pc:sldMk cId="2800884189" sldId="294"/>
            <ac:spMk id="7" creationId="{846B393D-172C-1BB0-5D48-81AD18EC9982}"/>
          </ac:spMkLst>
        </pc:spChg>
        <pc:spChg chg="mod">
          <ac:chgData name="Anne Manschot" userId="88b5ceb5-4444-48a2-8bcc-30d9204b4a7a" providerId="ADAL" clId="{27BA1E62-27CE-4754-B409-2901609092FC}" dt="2025-05-20T18:13:15.467" v="38" actId="20577"/>
          <ac:spMkLst>
            <pc:docMk/>
            <pc:sldMk cId="2800884189" sldId="294"/>
            <ac:spMk id="13" creationId="{73AE8175-1C27-0835-BD77-F699EBAB06F5}"/>
          </ac:spMkLst>
        </pc:spChg>
        <pc:spChg chg="mod">
          <ac:chgData name="Anne Manschot" userId="88b5ceb5-4444-48a2-8bcc-30d9204b4a7a" providerId="ADAL" clId="{27BA1E62-27CE-4754-B409-2901609092FC}" dt="2025-05-20T18:13:18.459" v="41" actId="20577"/>
          <ac:spMkLst>
            <pc:docMk/>
            <pc:sldMk cId="2800884189" sldId="294"/>
            <ac:spMk id="14" creationId="{DE5DFDE4-055A-3B48-6334-FB5809D89709}"/>
          </ac:spMkLst>
        </pc:spChg>
        <pc:spChg chg="mod">
          <ac:chgData name="Anne Manschot" userId="88b5ceb5-4444-48a2-8bcc-30d9204b4a7a" providerId="ADAL" clId="{27BA1E62-27CE-4754-B409-2901609092FC}" dt="2025-05-20T18:13:20.633" v="44" actId="20577"/>
          <ac:spMkLst>
            <pc:docMk/>
            <pc:sldMk cId="2800884189" sldId="294"/>
            <ac:spMk id="15" creationId="{A6BC6282-69E6-EC81-B56B-D6B76D18FFC6}"/>
          </ac:spMkLst>
        </pc:spChg>
        <pc:picChg chg="add mod">
          <ac:chgData name="Anne Manschot" userId="88b5ceb5-4444-48a2-8bcc-30d9204b4a7a" providerId="ADAL" clId="{27BA1E62-27CE-4754-B409-2901609092FC}" dt="2025-05-20T18:13:33.479" v="46"/>
          <ac:picMkLst>
            <pc:docMk/>
            <pc:sldMk cId="2800884189" sldId="294"/>
            <ac:picMk id="6" creationId="{F83375FB-EC69-653B-A1B0-2C1436D29801}"/>
          </ac:picMkLst>
        </pc:picChg>
      </pc:sldChg>
      <pc:sldChg chg="modSp mod">
        <pc:chgData name="Anne Manschot" userId="88b5ceb5-4444-48a2-8bcc-30d9204b4a7a" providerId="ADAL" clId="{27BA1E62-27CE-4754-B409-2901609092FC}" dt="2025-05-20T18:36:47.547" v="685" actId="20577"/>
        <pc:sldMkLst>
          <pc:docMk/>
          <pc:sldMk cId="4165476544" sldId="297"/>
        </pc:sldMkLst>
        <pc:spChg chg="mod">
          <ac:chgData name="Anne Manschot" userId="88b5ceb5-4444-48a2-8bcc-30d9204b4a7a" providerId="ADAL" clId="{27BA1E62-27CE-4754-B409-2901609092FC}" dt="2025-05-20T18:36:47.547" v="685" actId="20577"/>
          <ac:spMkLst>
            <pc:docMk/>
            <pc:sldMk cId="4165476544" sldId="297"/>
            <ac:spMk id="3" creationId="{B5F85E13-1424-2D6A-1EF1-9CDC179DC09F}"/>
          </ac:spMkLst>
        </pc:spChg>
      </pc:sldChg>
      <pc:sldChg chg="del">
        <pc:chgData name="Anne Manschot" userId="88b5ceb5-4444-48a2-8bcc-30d9204b4a7a" providerId="ADAL" clId="{27BA1E62-27CE-4754-B409-2901609092FC}" dt="2025-05-20T18:13:24.170" v="45" actId="47"/>
        <pc:sldMkLst>
          <pc:docMk/>
          <pc:sldMk cId="3023399637" sldId="304"/>
        </pc:sldMkLst>
      </pc:sldChg>
      <pc:sldChg chg="del">
        <pc:chgData name="Anne Manschot" userId="88b5ceb5-4444-48a2-8bcc-30d9204b4a7a" providerId="ADAL" clId="{27BA1E62-27CE-4754-B409-2901609092FC}" dt="2025-05-20T18:13:58.587" v="53" actId="47"/>
        <pc:sldMkLst>
          <pc:docMk/>
          <pc:sldMk cId="3757741664" sldId="305"/>
        </pc:sldMkLst>
      </pc:sldChg>
      <pc:sldChg chg="del">
        <pc:chgData name="Anne Manschot" userId="88b5ceb5-4444-48a2-8bcc-30d9204b4a7a" providerId="ADAL" clId="{27BA1E62-27CE-4754-B409-2901609092FC}" dt="2025-05-20T18:14:38.375" v="61" actId="47"/>
        <pc:sldMkLst>
          <pc:docMk/>
          <pc:sldMk cId="3496162668" sldId="306"/>
        </pc:sldMkLst>
      </pc:sldChg>
      <pc:sldChg chg="del">
        <pc:chgData name="Anne Manschot" userId="88b5ceb5-4444-48a2-8bcc-30d9204b4a7a" providerId="ADAL" clId="{27BA1E62-27CE-4754-B409-2901609092FC}" dt="2025-05-20T18:15:39.397" v="72" actId="47"/>
        <pc:sldMkLst>
          <pc:docMk/>
          <pc:sldMk cId="784386960" sldId="307"/>
        </pc:sldMkLst>
      </pc:sldChg>
      <pc:sldChg chg="delSp add mod ord">
        <pc:chgData name="Anne Manschot" userId="88b5ceb5-4444-48a2-8bcc-30d9204b4a7a" providerId="ADAL" clId="{27BA1E62-27CE-4754-B409-2901609092FC}" dt="2025-05-20T18:13:50.282" v="51" actId="478"/>
        <pc:sldMkLst>
          <pc:docMk/>
          <pc:sldMk cId="1100309452" sldId="308"/>
        </pc:sldMkLst>
        <pc:spChg chg="del">
          <ac:chgData name="Anne Manschot" userId="88b5ceb5-4444-48a2-8bcc-30d9204b4a7a" providerId="ADAL" clId="{27BA1E62-27CE-4754-B409-2901609092FC}" dt="2025-05-20T18:13:50.282" v="51" actId="478"/>
          <ac:spMkLst>
            <pc:docMk/>
            <pc:sldMk cId="1100309452" sldId="308"/>
            <ac:spMk id="5" creationId="{DE465CBA-53CB-BD68-1F57-9106DBDE09AA}"/>
          </ac:spMkLst>
        </pc:spChg>
        <pc:spChg chg="del">
          <ac:chgData name="Anne Manschot" userId="88b5ceb5-4444-48a2-8bcc-30d9204b4a7a" providerId="ADAL" clId="{27BA1E62-27CE-4754-B409-2901609092FC}" dt="2025-05-20T18:13:50.282" v="51" actId="478"/>
          <ac:spMkLst>
            <pc:docMk/>
            <pc:sldMk cId="1100309452" sldId="308"/>
            <ac:spMk id="7" creationId="{15BA7C6F-FD48-CBFE-5A67-4E0A8C5CB913}"/>
          </ac:spMkLst>
        </pc:spChg>
        <pc:picChg chg="del">
          <ac:chgData name="Anne Manschot" userId="88b5ceb5-4444-48a2-8bcc-30d9204b4a7a" providerId="ADAL" clId="{27BA1E62-27CE-4754-B409-2901609092FC}" dt="2025-05-20T18:13:50.282" v="51" actId="478"/>
          <ac:picMkLst>
            <pc:docMk/>
            <pc:sldMk cId="1100309452" sldId="308"/>
            <ac:picMk id="6" creationId="{62FDD31F-19C6-CDCA-19FE-E5DE954DE25D}"/>
          </ac:picMkLst>
        </pc:picChg>
      </pc:sldChg>
      <pc:sldChg chg="addSp delSp modSp add mod">
        <pc:chgData name="Anne Manschot" userId="88b5ceb5-4444-48a2-8bcc-30d9204b4a7a" providerId="ADAL" clId="{27BA1E62-27CE-4754-B409-2901609092FC}" dt="2025-05-20T18:15:25.562" v="71" actId="1076"/>
        <pc:sldMkLst>
          <pc:docMk/>
          <pc:sldMk cId="2916888756" sldId="309"/>
        </pc:sldMkLst>
        <pc:spChg chg="add mod">
          <ac:chgData name="Anne Manschot" userId="88b5ceb5-4444-48a2-8bcc-30d9204b4a7a" providerId="ADAL" clId="{27BA1E62-27CE-4754-B409-2901609092FC}" dt="2025-05-20T18:14:19.836" v="58" actId="1076"/>
          <ac:spMkLst>
            <pc:docMk/>
            <pc:sldMk cId="2916888756" sldId="309"/>
            <ac:spMk id="3" creationId="{F2EE2CCD-4273-2C57-B415-8DF21E057A62}"/>
          </ac:spMkLst>
        </pc:spChg>
        <pc:spChg chg="del">
          <ac:chgData name="Anne Manschot" userId="88b5ceb5-4444-48a2-8bcc-30d9204b4a7a" providerId="ADAL" clId="{27BA1E62-27CE-4754-B409-2901609092FC}" dt="2025-05-20T18:14:03.618" v="54" actId="478"/>
          <ac:spMkLst>
            <pc:docMk/>
            <pc:sldMk cId="2916888756" sldId="309"/>
            <ac:spMk id="5" creationId="{01C087B2-7877-1814-EED5-4E35DD2FE0B6}"/>
          </ac:spMkLst>
        </pc:spChg>
        <pc:spChg chg="del">
          <ac:chgData name="Anne Manschot" userId="88b5ceb5-4444-48a2-8bcc-30d9204b4a7a" providerId="ADAL" clId="{27BA1E62-27CE-4754-B409-2901609092FC}" dt="2025-05-20T18:14:05.492" v="55" actId="478"/>
          <ac:spMkLst>
            <pc:docMk/>
            <pc:sldMk cId="2916888756" sldId="309"/>
            <ac:spMk id="7" creationId="{47049CDA-3D6C-B88F-DFC4-E5523999BE1A}"/>
          </ac:spMkLst>
        </pc:spChg>
        <pc:spChg chg="add mod">
          <ac:chgData name="Anne Manschot" userId="88b5ceb5-4444-48a2-8bcc-30d9204b4a7a" providerId="ADAL" clId="{27BA1E62-27CE-4754-B409-2901609092FC}" dt="2025-05-20T18:15:23.722" v="70" actId="14100"/>
          <ac:spMkLst>
            <pc:docMk/>
            <pc:sldMk cId="2916888756" sldId="309"/>
            <ac:spMk id="9" creationId="{6D433952-C269-85DE-9A4F-5F1AFC2DB7B0}"/>
          </ac:spMkLst>
        </pc:spChg>
        <pc:picChg chg="del">
          <ac:chgData name="Anne Manschot" userId="88b5ceb5-4444-48a2-8bcc-30d9204b4a7a" providerId="ADAL" clId="{27BA1E62-27CE-4754-B409-2901609092FC}" dt="2025-05-20T18:14:07.520" v="56" actId="478"/>
          <ac:picMkLst>
            <pc:docMk/>
            <pc:sldMk cId="2916888756" sldId="309"/>
            <ac:picMk id="6" creationId="{A711BA91-C264-D075-E684-3FDBCC28BEF9}"/>
          </ac:picMkLst>
        </pc:picChg>
        <pc:picChg chg="add mod">
          <ac:chgData name="Anne Manschot" userId="88b5ceb5-4444-48a2-8bcc-30d9204b4a7a" providerId="ADAL" clId="{27BA1E62-27CE-4754-B409-2901609092FC}" dt="2025-05-20T18:15:25.562" v="71" actId="1076"/>
          <ac:picMkLst>
            <pc:docMk/>
            <pc:sldMk cId="2916888756" sldId="309"/>
            <ac:picMk id="8" creationId="{8C1EBB9E-F385-5923-33D7-4B0046154962}"/>
          </ac:picMkLst>
        </pc:picChg>
      </pc:sldChg>
      <pc:sldChg chg="addSp modSp add mod">
        <pc:chgData name="Anne Manschot" userId="88b5ceb5-4444-48a2-8bcc-30d9204b4a7a" providerId="ADAL" clId="{27BA1E62-27CE-4754-B409-2901609092FC}" dt="2025-05-20T18:16:42.362" v="130" actId="6549"/>
        <pc:sldMkLst>
          <pc:docMk/>
          <pc:sldMk cId="1752274688" sldId="310"/>
        </pc:sldMkLst>
        <pc:spChg chg="add mod">
          <ac:chgData name="Anne Manschot" userId="88b5ceb5-4444-48a2-8bcc-30d9204b4a7a" providerId="ADAL" clId="{27BA1E62-27CE-4754-B409-2901609092FC}" dt="2025-05-20T18:14:57.882" v="64" actId="1076"/>
          <ac:spMkLst>
            <pc:docMk/>
            <pc:sldMk cId="1752274688" sldId="310"/>
            <ac:spMk id="3" creationId="{E7959B53-AC49-C093-1E78-4A3B8F306F46}"/>
          </ac:spMkLst>
        </pc:spChg>
        <pc:spChg chg="add mod">
          <ac:chgData name="Anne Manschot" userId="88b5ceb5-4444-48a2-8bcc-30d9204b4a7a" providerId="ADAL" clId="{27BA1E62-27CE-4754-B409-2901609092FC}" dt="2025-05-20T18:16:42.362" v="130" actId="6549"/>
          <ac:spMkLst>
            <pc:docMk/>
            <pc:sldMk cId="1752274688" sldId="310"/>
            <ac:spMk id="5" creationId="{4248A5F3-75BE-FF45-00CE-90AB48BB44EC}"/>
          </ac:spMkLst>
        </pc:spChg>
        <pc:picChg chg="add mod">
          <ac:chgData name="Anne Manschot" userId="88b5ceb5-4444-48a2-8bcc-30d9204b4a7a" providerId="ADAL" clId="{27BA1E62-27CE-4754-B409-2901609092FC}" dt="2025-05-20T18:16:14.834" v="74" actId="1076"/>
          <ac:picMkLst>
            <pc:docMk/>
            <pc:sldMk cId="1752274688" sldId="310"/>
            <ac:picMk id="6" creationId="{1D86EF25-13E5-2591-DE0E-041562DF91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ora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ora" pitchFamily="2" charset="0"/>
              </a:defRPr>
            </a:lvl1pPr>
          </a:lstStyle>
          <a:p>
            <a:fld id="{5E5B25BF-8813-4CD6-B7B2-99B21FEBFFB4}" type="datetimeFigureOut">
              <a:rPr lang="nl-NL" smtClean="0"/>
              <a:pPr/>
              <a:t>20-5-2025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ora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ora" pitchFamily="2" charset="0"/>
              </a:defRPr>
            </a:lvl1pPr>
          </a:lstStyle>
          <a:p>
            <a:fld id="{0F886D03-7C6A-4C5D-BF46-7681673EFD2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96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Lora" pitchFamily="2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Lora" pitchFamily="2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Lora" pitchFamily="2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Lora" pitchFamily="2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Lora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All</a:t>
            </a:r>
            <a:r>
              <a:rPr lang="nl-NL" dirty="0"/>
              <a:t> human </a:t>
            </a:r>
            <a:r>
              <a:rPr lang="nl-NL" dirty="0" err="1"/>
              <a:t>rights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86D03-7C6A-4C5D-BF46-7681673EFD2D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0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B44E80B-CAA4-8A37-F383-7B0570D2D201}"/>
              </a:ext>
            </a:extLst>
          </p:cNvPr>
          <p:cNvSpPr/>
          <p:nvPr userDrawn="1"/>
        </p:nvSpPr>
        <p:spPr>
          <a:xfrm>
            <a:off x="4" y="0"/>
            <a:ext cx="23101299" cy="13716000"/>
          </a:xfrm>
          <a:prstGeom prst="rect">
            <a:avLst/>
          </a:prstGeom>
          <a:gradFill flip="none" rotWithShape="1">
            <a:gsLst>
              <a:gs pos="27027">
                <a:srgbClr val="24005E"/>
              </a:gs>
              <a:gs pos="47000">
                <a:srgbClr val="24005E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latin typeface="Lor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28F1CC-A349-2F7D-3DF3-96A3DA7E58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2703" y="10761784"/>
            <a:ext cx="21818600" cy="142704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nl-NL" sz="3501" kern="1200" dirty="0" smtClean="0">
                <a:solidFill>
                  <a:schemeClr val="bg1"/>
                </a:solidFill>
                <a:latin typeface="Lor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Klikken om een subtitel toe te voegen</a:t>
            </a:r>
          </a:p>
        </p:txBody>
      </p:sp>
      <p:sp>
        <p:nvSpPr>
          <p:cNvPr id="4" name="Naam presentatie">
            <a:extLst>
              <a:ext uri="{FF2B5EF4-FFF2-40B4-BE49-F238E27FC236}">
                <a16:creationId xmlns:a16="http://schemas.microsoft.com/office/drawing/2014/main" id="{687BB6B6-DD82-3A73-BAEA-BDABCB5508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82703" y="3958052"/>
            <a:ext cx="21818600" cy="5799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l">
              <a:defRPr sz="10000" i="0" dirty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Presentatie titel</a:t>
            </a:r>
            <a:endParaRPr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7DD11A4-F46D-BD35-D2C4-39028DB8B148}"/>
              </a:ext>
            </a:extLst>
          </p:cNvPr>
          <p:cNvGrpSpPr/>
          <p:nvPr userDrawn="1"/>
        </p:nvGrpSpPr>
        <p:grpSpPr>
          <a:xfrm>
            <a:off x="14666370" y="1527179"/>
            <a:ext cx="8434933" cy="1093307"/>
            <a:chOff x="7051992" y="4249309"/>
            <a:chExt cx="10280016" cy="1332460"/>
          </a:xfrm>
        </p:grpSpPr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CAE633EC-E251-2952-DAB5-5A81568AF93E}"/>
                </a:ext>
              </a:extLst>
            </p:cNvPr>
            <p:cNvSpPr/>
            <p:nvPr/>
          </p:nvSpPr>
          <p:spPr>
            <a:xfrm>
              <a:off x="7051992" y="4249309"/>
              <a:ext cx="2535356" cy="1149892"/>
            </a:xfrm>
            <a:custGeom>
              <a:avLst/>
              <a:gdLst>
                <a:gd name="connsiteX0" fmla="*/ 1070173 w 1174606"/>
                <a:gd name="connsiteY0" fmla="*/ 304324 h 532733"/>
                <a:gd name="connsiteX1" fmla="*/ 1174186 w 1174606"/>
                <a:gd name="connsiteY1" fmla="*/ 408337 h 532733"/>
                <a:gd name="connsiteX2" fmla="*/ 1167042 w 1174606"/>
                <a:gd name="connsiteY2" fmla="*/ 459200 h 532733"/>
                <a:gd name="connsiteX3" fmla="*/ 1060171 w 1174606"/>
                <a:gd name="connsiteY3" fmla="*/ 532733 h 532733"/>
                <a:gd name="connsiteX4" fmla="*/ 798710 w 1174606"/>
                <a:gd name="connsiteY4" fmla="*/ 532733 h 532733"/>
                <a:gd name="connsiteX5" fmla="*/ 794424 w 1174606"/>
                <a:gd name="connsiteY5" fmla="*/ 522446 h 532733"/>
                <a:gd name="connsiteX6" fmla="*/ 794424 w 1174606"/>
                <a:gd name="connsiteY6" fmla="*/ 522351 h 532733"/>
                <a:gd name="connsiteX7" fmla="*/ 978066 w 1174606"/>
                <a:gd name="connsiteY7" fmla="*/ 338709 h 532733"/>
                <a:gd name="connsiteX8" fmla="*/ 980638 w 1174606"/>
                <a:gd name="connsiteY8" fmla="*/ 336137 h 532733"/>
                <a:gd name="connsiteX9" fmla="*/ 1019309 w 1174606"/>
                <a:gd name="connsiteY9" fmla="*/ 311468 h 532733"/>
                <a:gd name="connsiteX10" fmla="*/ 1070173 w 1174606"/>
                <a:gd name="connsiteY10" fmla="*/ 304324 h 532733"/>
                <a:gd name="connsiteX11" fmla="*/ 756514 w 1174606"/>
                <a:gd name="connsiteY11" fmla="*/ 0 h 532733"/>
                <a:gd name="connsiteX12" fmla="*/ 950634 w 1174606"/>
                <a:gd name="connsiteY12" fmla="*/ 0 h 532733"/>
                <a:gd name="connsiteX13" fmla="*/ 1137609 w 1174606"/>
                <a:gd name="connsiteY13" fmla="*/ 77438 h 532733"/>
                <a:gd name="connsiteX14" fmla="*/ 1172566 w 1174606"/>
                <a:gd name="connsiteY14" fmla="*/ 112395 h 532733"/>
                <a:gd name="connsiteX15" fmla="*/ 1172566 w 1174606"/>
                <a:gd name="connsiteY15" fmla="*/ 112300 h 532733"/>
                <a:gd name="connsiteX16" fmla="*/ 1168280 w 1174606"/>
                <a:gd name="connsiteY16" fmla="*/ 122587 h 532733"/>
                <a:gd name="connsiteX17" fmla="*/ 1060266 w 1174606"/>
                <a:gd name="connsiteY17" fmla="*/ 122587 h 532733"/>
                <a:gd name="connsiteX18" fmla="*/ 853669 w 1174606"/>
                <a:gd name="connsiteY18" fmla="*/ 206502 h 532733"/>
                <a:gd name="connsiteX19" fmla="*/ 848430 w 1174606"/>
                <a:gd name="connsiteY19" fmla="*/ 211741 h 532733"/>
                <a:gd name="connsiteX20" fmla="*/ 605067 w 1174606"/>
                <a:gd name="connsiteY20" fmla="*/ 455105 h 532733"/>
                <a:gd name="connsiteX21" fmla="*/ 417805 w 1174606"/>
                <a:gd name="connsiteY21" fmla="*/ 532543 h 532733"/>
                <a:gd name="connsiteX22" fmla="*/ 223971 w 1174606"/>
                <a:gd name="connsiteY22" fmla="*/ 532543 h 532733"/>
                <a:gd name="connsiteX23" fmla="*/ 36996 w 1174606"/>
                <a:gd name="connsiteY23" fmla="*/ 455105 h 532733"/>
                <a:gd name="connsiteX24" fmla="*/ 2420 w 1174606"/>
                <a:gd name="connsiteY24" fmla="*/ 420529 h 532733"/>
                <a:gd name="connsiteX25" fmla="*/ 6706 w 1174606"/>
                <a:gd name="connsiteY25" fmla="*/ 410242 h 532733"/>
                <a:gd name="connsiteX26" fmla="*/ 114434 w 1174606"/>
                <a:gd name="connsiteY26" fmla="*/ 410242 h 532733"/>
                <a:gd name="connsiteX27" fmla="*/ 321031 w 1174606"/>
                <a:gd name="connsiteY27" fmla="*/ 325946 h 532733"/>
                <a:gd name="connsiteX28" fmla="*/ 326270 w 1174606"/>
                <a:gd name="connsiteY28" fmla="*/ 320993 h 532733"/>
                <a:gd name="connsiteX29" fmla="*/ 569634 w 1174606"/>
                <a:gd name="connsiteY29" fmla="*/ 77343 h 532733"/>
                <a:gd name="connsiteX30" fmla="*/ 756514 w 1174606"/>
                <a:gd name="connsiteY30" fmla="*/ 0 h 532733"/>
                <a:gd name="connsiteX31" fmla="*/ 114434 w 1174606"/>
                <a:gd name="connsiteY31" fmla="*/ 0 h 532733"/>
                <a:gd name="connsiteX32" fmla="*/ 114434 w 1174606"/>
                <a:gd name="connsiteY32" fmla="*/ 95 h 532733"/>
                <a:gd name="connsiteX33" fmla="*/ 375895 w 1174606"/>
                <a:gd name="connsiteY33" fmla="*/ 95 h 532733"/>
                <a:gd name="connsiteX34" fmla="*/ 380182 w 1174606"/>
                <a:gd name="connsiteY34" fmla="*/ 10382 h 532733"/>
                <a:gd name="connsiteX35" fmla="*/ 196540 w 1174606"/>
                <a:gd name="connsiteY35" fmla="*/ 194024 h 532733"/>
                <a:gd name="connsiteX36" fmla="*/ 193968 w 1174606"/>
                <a:gd name="connsiteY36" fmla="*/ 196596 h 532733"/>
                <a:gd name="connsiteX37" fmla="*/ 155296 w 1174606"/>
                <a:gd name="connsiteY37" fmla="*/ 221266 h 532733"/>
                <a:gd name="connsiteX38" fmla="*/ 104433 w 1174606"/>
                <a:gd name="connsiteY38" fmla="*/ 228410 h 532733"/>
                <a:gd name="connsiteX39" fmla="*/ 420 w 1174606"/>
                <a:gd name="connsiteY39" fmla="*/ 124397 h 532733"/>
                <a:gd name="connsiteX40" fmla="*/ 7564 w 1174606"/>
                <a:gd name="connsiteY40" fmla="*/ 73533 h 532733"/>
                <a:gd name="connsiteX41" fmla="*/ 114434 w 1174606"/>
                <a:gd name="connsiteY41" fmla="*/ 0 h 53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606" h="532733">
                  <a:moveTo>
                    <a:pt x="1070173" y="304324"/>
                  </a:moveTo>
                  <a:cubicBezTo>
                    <a:pt x="1125227" y="309086"/>
                    <a:pt x="1169518" y="353378"/>
                    <a:pt x="1174186" y="408337"/>
                  </a:cubicBezTo>
                  <a:cubicBezTo>
                    <a:pt x="1175710" y="426339"/>
                    <a:pt x="1173043" y="443675"/>
                    <a:pt x="1167042" y="459200"/>
                  </a:cubicBezTo>
                  <a:cubicBezTo>
                    <a:pt x="1150564" y="502253"/>
                    <a:pt x="1108939" y="532733"/>
                    <a:pt x="1060171" y="532733"/>
                  </a:cubicBezTo>
                  <a:lnTo>
                    <a:pt x="798710" y="532733"/>
                  </a:lnTo>
                  <a:cubicBezTo>
                    <a:pt x="793281" y="532733"/>
                    <a:pt x="790614" y="526256"/>
                    <a:pt x="794424" y="522446"/>
                  </a:cubicBezTo>
                  <a:lnTo>
                    <a:pt x="794424" y="522351"/>
                  </a:lnTo>
                  <a:lnTo>
                    <a:pt x="978066" y="338709"/>
                  </a:lnTo>
                  <a:cubicBezTo>
                    <a:pt x="978828" y="337852"/>
                    <a:pt x="979685" y="336995"/>
                    <a:pt x="980638" y="336137"/>
                  </a:cubicBezTo>
                  <a:cubicBezTo>
                    <a:pt x="991591" y="325469"/>
                    <a:pt x="1004736" y="316992"/>
                    <a:pt x="1019309" y="311468"/>
                  </a:cubicBezTo>
                  <a:cubicBezTo>
                    <a:pt x="1034930" y="305467"/>
                    <a:pt x="1052170" y="302800"/>
                    <a:pt x="1070173" y="304324"/>
                  </a:cubicBezTo>
                  <a:close/>
                  <a:moveTo>
                    <a:pt x="756514" y="0"/>
                  </a:moveTo>
                  <a:lnTo>
                    <a:pt x="950634" y="0"/>
                  </a:lnTo>
                  <a:cubicBezTo>
                    <a:pt x="1020833" y="0"/>
                    <a:pt x="1088079" y="27908"/>
                    <a:pt x="1137609" y="77438"/>
                  </a:cubicBezTo>
                  <a:lnTo>
                    <a:pt x="1172566" y="112395"/>
                  </a:lnTo>
                  <a:lnTo>
                    <a:pt x="1172566" y="112300"/>
                  </a:lnTo>
                  <a:cubicBezTo>
                    <a:pt x="1176376" y="116110"/>
                    <a:pt x="1173709" y="122587"/>
                    <a:pt x="1168280" y="122587"/>
                  </a:cubicBezTo>
                  <a:lnTo>
                    <a:pt x="1060266" y="122587"/>
                  </a:lnTo>
                  <a:cubicBezTo>
                    <a:pt x="979590" y="122587"/>
                    <a:pt x="906819" y="154686"/>
                    <a:pt x="853669" y="206502"/>
                  </a:cubicBezTo>
                  <a:cubicBezTo>
                    <a:pt x="851669" y="208121"/>
                    <a:pt x="850050" y="209741"/>
                    <a:pt x="848430" y="211741"/>
                  </a:cubicBezTo>
                  <a:lnTo>
                    <a:pt x="605067" y="455105"/>
                  </a:lnTo>
                  <a:cubicBezTo>
                    <a:pt x="555251" y="504635"/>
                    <a:pt x="488004" y="532543"/>
                    <a:pt x="417805" y="532543"/>
                  </a:cubicBezTo>
                  <a:lnTo>
                    <a:pt x="223971" y="532543"/>
                  </a:lnTo>
                  <a:cubicBezTo>
                    <a:pt x="153772" y="532543"/>
                    <a:pt x="86526" y="504635"/>
                    <a:pt x="36996" y="455105"/>
                  </a:cubicBezTo>
                  <a:lnTo>
                    <a:pt x="2420" y="420529"/>
                  </a:lnTo>
                  <a:cubicBezTo>
                    <a:pt x="-1390" y="416719"/>
                    <a:pt x="1277" y="410242"/>
                    <a:pt x="6706" y="410242"/>
                  </a:cubicBezTo>
                  <a:lnTo>
                    <a:pt x="114434" y="410242"/>
                  </a:lnTo>
                  <a:cubicBezTo>
                    <a:pt x="194825" y="410242"/>
                    <a:pt x="267882" y="378143"/>
                    <a:pt x="321031" y="325946"/>
                  </a:cubicBezTo>
                  <a:cubicBezTo>
                    <a:pt x="323031" y="324326"/>
                    <a:pt x="324651" y="322707"/>
                    <a:pt x="326270" y="320993"/>
                  </a:cubicBezTo>
                  <a:lnTo>
                    <a:pt x="569634" y="77343"/>
                  </a:lnTo>
                  <a:cubicBezTo>
                    <a:pt x="619068" y="27908"/>
                    <a:pt x="686315" y="0"/>
                    <a:pt x="756514" y="0"/>
                  </a:cubicBezTo>
                  <a:close/>
                  <a:moveTo>
                    <a:pt x="114434" y="0"/>
                  </a:moveTo>
                  <a:lnTo>
                    <a:pt x="114434" y="95"/>
                  </a:lnTo>
                  <a:lnTo>
                    <a:pt x="375895" y="95"/>
                  </a:lnTo>
                  <a:cubicBezTo>
                    <a:pt x="381325" y="95"/>
                    <a:pt x="383992" y="6572"/>
                    <a:pt x="380182" y="10382"/>
                  </a:cubicBezTo>
                  <a:lnTo>
                    <a:pt x="196540" y="194024"/>
                  </a:lnTo>
                  <a:cubicBezTo>
                    <a:pt x="195778" y="194881"/>
                    <a:pt x="194920" y="195739"/>
                    <a:pt x="193968" y="196596"/>
                  </a:cubicBezTo>
                  <a:cubicBezTo>
                    <a:pt x="183014" y="207264"/>
                    <a:pt x="169870" y="215741"/>
                    <a:pt x="155296" y="221266"/>
                  </a:cubicBezTo>
                  <a:cubicBezTo>
                    <a:pt x="139675" y="227267"/>
                    <a:pt x="122435" y="229934"/>
                    <a:pt x="104433" y="228410"/>
                  </a:cubicBezTo>
                  <a:cubicBezTo>
                    <a:pt x="49378" y="223647"/>
                    <a:pt x="5087" y="179356"/>
                    <a:pt x="420" y="124397"/>
                  </a:cubicBezTo>
                  <a:cubicBezTo>
                    <a:pt x="-1104" y="106394"/>
                    <a:pt x="1563" y="89154"/>
                    <a:pt x="7564" y="73533"/>
                  </a:cubicBezTo>
                  <a:cubicBezTo>
                    <a:pt x="24042" y="30480"/>
                    <a:pt x="65666" y="0"/>
                    <a:pt x="1144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800" dirty="0">
                <a:latin typeface="Lora" pitchFamily="2" charset="0"/>
              </a:endParaRPr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285BA1C-F8EF-BEAD-1389-DCB574AF134B}"/>
                </a:ext>
              </a:extLst>
            </p:cNvPr>
            <p:cNvSpPr/>
            <p:nvPr/>
          </p:nvSpPr>
          <p:spPr>
            <a:xfrm>
              <a:off x="10088295" y="4314689"/>
              <a:ext cx="7243713" cy="1267080"/>
            </a:xfrm>
            <a:custGeom>
              <a:avLst/>
              <a:gdLst>
                <a:gd name="connsiteX0" fmla="*/ 2321529 w 3355943"/>
                <a:gd name="connsiteY0" fmla="*/ 294513 h 587025"/>
                <a:gd name="connsiteX1" fmla="*/ 2230755 w 3355943"/>
                <a:gd name="connsiteY1" fmla="*/ 362521 h 587025"/>
                <a:gd name="connsiteX2" fmla="*/ 2261807 w 3355943"/>
                <a:gd name="connsiteY2" fmla="*/ 402907 h 587025"/>
                <a:gd name="connsiteX3" fmla="*/ 2321624 w 3355943"/>
                <a:gd name="connsiteY3" fmla="*/ 363855 h 587025"/>
                <a:gd name="connsiteX4" fmla="*/ 2321529 w 3355943"/>
                <a:gd name="connsiteY4" fmla="*/ 363855 h 587025"/>
                <a:gd name="connsiteX5" fmla="*/ 549498 w 3355943"/>
                <a:gd name="connsiteY5" fmla="*/ 294513 h 587025"/>
                <a:gd name="connsiteX6" fmla="*/ 458724 w 3355943"/>
                <a:gd name="connsiteY6" fmla="*/ 362521 h 587025"/>
                <a:gd name="connsiteX7" fmla="*/ 489776 w 3355943"/>
                <a:gd name="connsiteY7" fmla="*/ 402907 h 587025"/>
                <a:gd name="connsiteX8" fmla="*/ 549593 w 3355943"/>
                <a:gd name="connsiteY8" fmla="*/ 363855 h 587025"/>
                <a:gd name="connsiteX9" fmla="*/ 549498 w 3355943"/>
                <a:gd name="connsiteY9" fmla="*/ 363855 h 587025"/>
                <a:gd name="connsiteX10" fmla="*/ 2920556 w 3355943"/>
                <a:gd name="connsiteY10" fmla="*/ 156686 h 587025"/>
                <a:gd name="connsiteX11" fmla="*/ 2869978 w 3355943"/>
                <a:gd name="connsiteY11" fmla="*/ 235553 h 587025"/>
                <a:gd name="connsiteX12" fmla="*/ 2919984 w 3355943"/>
                <a:gd name="connsiteY12" fmla="*/ 325374 h 587025"/>
                <a:gd name="connsiteX13" fmla="*/ 2970562 w 3355943"/>
                <a:gd name="connsiteY13" fmla="*/ 246507 h 587025"/>
                <a:gd name="connsiteX14" fmla="*/ 2920556 w 3355943"/>
                <a:gd name="connsiteY14" fmla="*/ 156686 h 587025"/>
                <a:gd name="connsiteX15" fmla="*/ 3231166 w 3355943"/>
                <a:gd name="connsiteY15" fmla="*/ 154972 h 587025"/>
                <a:gd name="connsiteX16" fmla="*/ 3176016 w 3355943"/>
                <a:gd name="connsiteY16" fmla="*/ 263747 h 587025"/>
                <a:gd name="connsiteX17" fmla="*/ 3175921 w 3355943"/>
                <a:gd name="connsiteY17" fmla="*/ 263747 h 587025"/>
                <a:gd name="connsiteX18" fmla="*/ 3177635 w 3355943"/>
                <a:gd name="connsiteY18" fmla="*/ 285178 h 587025"/>
                <a:gd name="connsiteX19" fmla="*/ 3205258 w 3355943"/>
                <a:gd name="connsiteY19" fmla="*/ 288036 h 587025"/>
                <a:gd name="connsiteX20" fmla="*/ 3274790 w 3355943"/>
                <a:gd name="connsiteY20" fmla="*/ 216027 h 587025"/>
                <a:gd name="connsiteX21" fmla="*/ 3231166 w 3355943"/>
                <a:gd name="connsiteY21" fmla="*/ 154972 h 587025"/>
                <a:gd name="connsiteX22" fmla="*/ 1301973 w 3355943"/>
                <a:gd name="connsiteY22" fmla="*/ 154972 h 587025"/>
                <a:gd name="connsiteX23" fmla="*/ 1246823 w 3355943"/>
                <a:gd name="connsiteY23" fmla="*/ 253555 h 587025"/>
                <a:gd name="connsiteX24" fmla="*/ 1248538 w 3355943"/>
                <a:gd name="connsiteY24" fmla="*/ 285178 h 587025"/>
                <a:gd name="connsiteX25" fmla="*/ 1248442 w 3355943"/>
                <a:gd name="connsiteY25" fmla="*/ 285178 h 587025"/>
                <a:gd name="connsiteX26" fmla="*/ 1276065 w 3355943"/>
                <a:gd name="connsiteY26" fmla="*/ 288036 h 587025"/>
                <a:gd name="connsiteX27" fmla="*/ 1345598 w 3355943"/>
                <a:gd name="connsiteY27" fmla="*/ 216027 h 587025"/>
                <a:gd name="connsiteX28" fmla="*/ 1301973 w 3355943"/>
                <a:gd name="connsiteY28" fmla="*/ 154972 h 587025"/>
                <a:gd name="connsiteX29" fmla="*/ 908971 w 3355943"/>
                <a:gd name="connsiteY29" fmla="*/ 137922 h 587025"/>
                <a:gd name="connsiteX30" fmla="*/ 942308 w 3355943"/>
                <a:gd name="connsiteY30" fmla="*/ 167259 h 587025"/>
                <a:gd name="connsiteX31" fmla="*/ 942308 w 3355943"/>
                <a:gd name="connsiteY31" fmla="*/ 337566 h 587025"/>
                <a:gd name="connsiteX32" fmla="*/ 975646 w 3355943"/>
                <a:gd name="connsiteY32" fmla="*/ 391573 h 587025"/>
                <a:gd name="connsiteX33" fmla="*/ 1031367 w 3355943"/>
                <a:gd name="connsiteY33" fmla="*/ 327755 h 587025"/>
                <a:gd name="connsiteX34" fmla="*/ 1031367 w 3355943"/>
                <a:gd name="connsiteY34" fmla="*/ 185642 h 587025"/>
                <a:gd name="connsiteX35" fmla="*/ 1026795 w 3355943"/>
                <a:gd name="connsiteY35" fmla="*/ 142494 h 587025"/>
                <a:gd name="connsiteX36" fmla="*/ 1084231 w 3355943"/>
                <a:gd name="connsiteY36" fmla="*/ 139065 h 587025"/>
                <a:gd name="connsiteX37" fmla="*/ 1111853 w 3355943"/>
                <a:gd name="connsiteY37" fmla="*/ 158591 h 587025"/>
                <a:gd name="connsiteX38" fmla="*/ 1111853 w 3355943"/>
                <a:gd name="connsiteY38" fmla="*/ 387287 h 587025"/>
                <a:gd name="connsiteX39" fmla="*/ 1126808 w 3355943"/>
                <a:gd name="connsiteY39" fmla="*/ 426911 h 587025"/>
                <a:gd name="connsiteX40" fmla="*/ 1071658 w 3355943"/>
                <a:gd name="connsiteY40" fmla="*/ 442436 h 587025"/>
                <a:gd name="connsiteX41" fmla="*/ 1031462 w 3355943"/>
                <a:gd name="connsiteY41" fmla="*/ 386715 h 587025"/>
                <a:gd name="connsiteX42" fmla="*/ 1031462 w 3355943"/>
                <a:gd name="connsiteY42" fmla="*/ 364903 h 587025"/>
                <a:gd name="connsiteX43" fmla="*/ 932593 w 3355943"/>
                <a:gd name="connsiteY43" fmla="*/ 444246 h 587025"/>
                <a:gd name="connsiteX44" fmla="*/ 861917 w 3355943"/>
                <a:gd name="connsiteY44" fmla="*/ 348806 h 587025"/>
                <a:gd name="connsiteX45" fmla="*/ 861917 w 3355943"/>
                <a:gd name="connsiteY45" fmla="*/ 187357 h 587025"/>
                <a:gd name="connsiteX46" fmla="*/ 852678 w 3355943"/>
                <a:gd name="connsiteY46" fmla="*/ 145352 h 587025"/>
                <a:gd name="connsiteX47" fmla="*/ 908971 w 3355943"/>
                <a:gd name="connsiteY47" fmla="*/ 137922 h 587025"/>
                <a:gd name="connsiteX48" fmla="*/ 3231833 w 3355943"/>
                <a:gd name="connsiteY48" fmla="*/ 136112 h 587025"/>
                <a:gd name="connsiteX49" fmla="*/ 3355943 w 3355943"/>
                <a:gd name="connsiteY49" fmla="*/ 218313 h 587025"/>
                <a:gd name="connsiteX50" fmla="*/ 3224879 w 3355943"/>
                <a:gd name="connsiteY50" fmla="*/ 310801 h 587025"/>
                <a:gd name="connsiteX51" fmla="*/ 3179445 w 3355943"/>
                <a:gd name="connsiteY51" fmla="*/ 305086 h 587025"/>
                <a:gd name="connsiteX52" fmla="*/ 3263360 w 3355943"/>
                <a:gd name="connsiteY52" fmla="*/ 387858 h 587025"/>
                <a:gd name="connsiteX53" fmla="*/ 3263455 w 3355943"/>
                <a:gd name="connsiteY53" fmla="*/ 387858 h 587025"/>
                <a:gd name="connsiteX54" fmla="*/ 3351371 w 3355943"/>
                <a:gd name="connsiteY54" fmla="*/ 325755 h 587025"/>
                <a:gd name="connsiteX55" fmla="*/ 3354800 w 3355943"/>
                <a:gd name="connsiteY55" fmla="*/ 342424 h 587025"/>
                <a:gd name="connsiteX56" fmla="*/ 3232976 w 3355943"/>
                <a:gd name="connsiteY56" fmla="*/ 444151 h 587025"/>
                <a:gd name="connsiteX57" fmla="*/ 3095625 w 3355943"/>
                <a:gd name="connsiteY57" fmla="*/ 292417 h 587025"/>
                <a:gd name="connsiteX58" fmla="*/ 3231833 w 3355943"/>
                <a:gd name="connsiteY58" fmla="*/ 136112 h 587025"/>
                <a:gd name="connsiteX59" fmla="*/ 2651761 w 3355943"/>
                <a:gd name="connsiteY59" fmla="*/ 136112 h 587025"/>
                <a:gd name="connsiteX60" fmla="*/ 2723579 w 3355943"/>
                <a:gd name="connsiteY60" fmla="*/ 231553 h 587025"/>
                <a:gd name="connsiteX61" fmla="*/ 2723579 w 3355943"/>
                <a:gd name="connsiteY61" fmla="*/ 391287 h 587025"/>
                <a:gd name="connsiteX62" fmla="*/ 2723674 w 3355943"/>
                <a:gd name="connsiteY62" fmla="*/ 391192 h 587025"/>
                <a:gd name="connsiteX63" fmla="*/ 2739772 w 3355943"/>
                <a:gd name="connsiteY63" fmla="*/ 426244 h 587025"/>
                <a:gd name="connsiteX64" fmla="*/ 2678812 w 3355943"/>
                <a:gd name="connsiteY64" fmla="*/ 442341 h 587025"/>
                <a:gd name="connsiteX65" fmla="*/ 2643188 w 3355943"/>
                <a:gd name="connsiteY65" fmla="*/ 411289 h 587025"/>
                <a:gd name="connsiteX66" fmla="*/ 2643188 w 3355943"/>
                <a:gd name="connsiteY66" fmla="*/ 242792 h 587025"/>
                <a:gd name="connsiteX67" fmla="*/ 2608136 w 3355943"/>
                <a:gd name="connsiteY67" fmla="*/ 188785 h 587025"/>
                <a:gd name="connsiteX68" fmla="*/ 2550700 w 3355943"/>
                <a:gd name="connsiteY68" fmla="*/ 250888 h 587025"/>
                <a:gd name="connsiteX69" fmla="*/ 2550700 w 3355943"/>
                <a:gd name="connsiteY69" fmla="*/ 393573 h 587025"/>
                <a:gd name="connsiteX70" fmla="*/ 2555273 w 3355943"/>
                <a:gd name="connsiteY70" fmla="*/ 436721 h 587025"/>
                <a:gd name="connsiteX71" fmla="*/ 2497837 w 3355943"/>
                <a:gd name="connsiteY71" fmla="*/ 440150 h 587025"/>
                <a:gd name="connsiteX72" fmla="*/ 2470214 w 3355943"/>
                <a:gd name="connsiteY72" fmla="*/ 420624 h 587025"/>
                <a:gd name="connsiteX73" fmla="*/ 2470214 w 3355943"/>
                <a:gd name="connsiteY73" fmla="*/ 193072 h 587025"/>
                <a:gd name="connsiteX74" fmla="*/ 2455260 w 3355943"/>
                <a:gd name="connsiteY74" fmla="*/ 153448 h 587025"/>
                <a:gd name="connsiteX75" fmla="*/ 2510410 w 3355943"/>
                <a:gd name="connsiteY75" fmla="*/ 138493 h 587025"/>
                <a:gd name="connsiteX76" fmla="*/ 2550605 w 3355943"/>
                <a:gd name="connsiteY76" fmla="*/ 194786 h 587025"/>
                <a:gd name="connsiteX77" fmla="*/ 2550605 w 3355943"/>
                <a:gd name="connsiteY77" fmla="*/ 214884 h 587025"/>
                <a:gd name="connsiteX78" fmla="*/ 2651761 w 3355943"/>
                <a:gd name="connsiteY78" fmla="*/ 136112 h 587025"/>
                <a:gd name="connsiteX79" fmla="*/ 2283619 w 3355943"/>
                <a:gd name="connsiteY79" fmla="*/ 136112 h 587025"/>
                <a:gd name="connsiteX80" fmla="*/ 2402015 w 3355943"/>
                <a:gd name="connsiteY80" fmla="*/ 246412 h 587025"/>
                <a:gd name="connsiteX81" fmla="*/ 2402015 w 3355943"/>
                <a:gd name="connsiteY81" fmla="*/ 392430 h 587025"/>
                <a:gd name="connsiteX82" fmla="*/ 2417540 w 3355943"/>
                <a:gd name="connsiteY82" fmla="*/ 426910 h 587025"/>
                <a:gd name="connsiteX83" fmla="*/ 2364677 w 3355943"/>
                <a:gd name="connsiteY83" fmla="*/ 441865 h 587025"/>
                <a:gd name="connsiteX84" fmla="*/ 2320957 w 3355943"/>
                <a:gd name="connsiteY84" fmla="*/ 405670 h 587025"/>
                <a:gd name="connsiteX85" fmla="*/ 2320957 w 3355943"/>
                <a:gd name="connsiteY85" fmla="*/ 389572 h 587025"/>
                <a:gd name="connsiteX86" fmla="*/ 2224373 w 3355943"/>
                <a:gd name="connsiteY86" fmla="*/ 443579 h 587025"/>
                <a:gd name="connsiteX87" fmla="*/ 2147983 w 3355943"/>
                <a:gd name="connsiteY87" fmla="*/ 368903 h 587025"/>
                <a:gd name="connsiteX88" fmla="*/ 2314099 w 3355943"/>
                <a:gd name="connsiteY88" fmla="*/ 276415 h 587025"/>
                <a:gd name="connsiteX89" fmla="*/ 2321529 w 3355943"/>
                <a:gd name="connsiteY89" fmla="*/ 276415 h 587025"/>
                <a:gd name="connsiteX90" fmla="*/ 2321529 w 3355943"/>
                <a:gd name="connsiteY90" fmla="*/ 210883 h 587025"/>
                <a:gd name="connsiteX91" fmla="*/ 2279047 w 3355943"/>
                <a:gd name="connsiteY91" fmla="*/ 154400 h 587025"/>
                <a:gd name="connsiteX92" fmla="*/ 2236565 w 3355943"/>
                <a:gd name="connsiteY92" fmla="*/ 202882 h 587025"/>
                <a:gd name="connsiteX93" fmla="*/ 2238852 w 3355943"/>
                <a:gd name="connsiteY93" fmla="*/ 229267 h 587025"/>
                <a:gd name="connsiteX94" fmla="*/ 2222183 w 3355943"/>
                <a:gd name="connsiteY94" fmla="*/ 244221 h 587025"/>
                <a:gd name="connsiteX95" fmla="*/ 2155508 w 3355943"/>
                <a:gd name="connsiteY95" fmla="*/ 215455 h 587025"/>
                <a:gd name="connsiteX96" fmla="*/ 2283619 w 3355943"/>
                <a:gd name="connsiteY96" fmla="*/ 136112 h 587025"/>
                <a:gd name="connsiteX97" fmla="*/ 1302544 w 3355943"/>
                <a:gd name="connsiteY97" fmla="*/ 136112 h 587025"/>
                <a:gd name="connsiteX98" fmla="*/ 1426655 w 3355943"/>
                <a:gd name="connsiteY98" fmla="*/ 218313 h 587025"/>
                <a:gd name="connsiteX99" fmla="*/ 1426750 w 3355943"/>
                <a:gd name="connsiteY99" fmla="*/ 218313 h 587025"/>
                <a:gd name="connsiteX100" fmla="*/ 1295686 w 3355943"/>
                <a:gd name="connsiteY100" fmla="*/ 310801 h 587025"/>
                <a:gd name="connsiteX101" fmla="*/ 1250252 w 3355943"/>
                <a:gd name="connsiteY101" fmla="*/ 305086 h 587025"/>
                <a:gd name="connsiteX102" fmla="*/ 1334167 w 3355943"/>
                <a:gd name="connsiteY102" fmla="*/ 387858 h 587025"/>
                <a:gd name="connsiteX103" fmla="*/ 1422083 w 3355943"/>
                <a:gd name="connsiteY103" fmla="*/ 325755 h 587025"/>
                <a:gd name="connsiteX104" fmla="*/ 1425512 w 3355943"/>
                <a:gd name="connsiteY104" fmla="*/ 342424 h 587025"/>
                <a:gd name="connsiteX105" fmla="*/ 1303687 w 3355943"/>
                <a:gd name="connsiteY105" fmla="*/ 444151 h 587025"/>
                <a:gd name="connsiteX106" fmla="*/ 1166337 w 3355943"/>
                <a:gd name="connsiteY106" fmla="*/ 292417 h 587025"/>
                <a:gd name="connsiteX107" fmla="*/ 1302544 w 3355943"/>
                <a:gd name="connsiteY107" fmla="*/ 136112 h 587025"/>
                <a:gd name="connsiteX108" fmla="*/ 511588 w 3355943"/>
                <a:gd name="connsiteY108" fmla="*/ 136112 h 587025"/>
                <a:gd name="connsiteX109" fmla="*/ 629984 w 3355943"/>
                <a:gd name="connsiteY109" fmla="*/ 246412 h 587025"/>
                <a:gd name="connsiteX110" fmla="*/ 629984 w 3355943"/>
                <a:gd name="connsiteY110" fmla="*/ 392430 h 587025"/>
                <a:gd name="connsiteX111" fmla="*/ 645510 w 3355943"/>
                <a:gd name="connsiteY111" fmla="*/ 426910 h 587025"/>
                <a:gd name="connsiteX112" fmla="*/ 592646 w 3355943"/>
                <a:gd name="connsiteY112" fmla="*/ 441865 h 587025"/>
                <a:gd name="connsiteX113" fmla="*/ 548926 w 3355943"/>
                <a:gd name="connsiteY113" fmla="*/ 405670 h 587025"/>
                <a:gd name="connsiteX114" fmla="*/ 548926 w 3355943"/>
                <a:gd name="connsiteY114" fmla="*/ 389572 h 587025"/>
                <a:gd name="connsiteX115" fmla="*/ 452343 w 3355943"/>
                <a:gd name="connsiteY115" fmla="*/ 443579 h 587025"/>
                <a:gd name="connsiteX116" fmla="*/ 375952 w 3355943"/>
                <a:gd name="connsiteY116" fmla="*/ 368903 h 587025"/>
                <a:gd name="connsiteX117" fmla="*/ 542068 w 3355943"/>
                <a:gd name="connsiteY117" fmla="*/ 276415 h 587025"/>
                <a:gd name="connsiteX118" fmla="*/ 549498 w 3355943"/>
                <a:gd name="connsiteY118" fmla="*/ 276415 h 587025"/>
                <a:gd name="connsiteX119" fmla="*/ 549498 w 3355943"/>
                <a:gd name="connsiteY119" fmla="*/ 210883 h 587025"/>
                <a:gd name="connsiteX120" fmla="*/ 507016 w 3355943"/>
                <a:gd name="connsiteY120" fmla="*/ 154400 h 587025"/>
                <a:gd name="connsiteX121" fmla="*/ 464535 w 3355943"/>
                <a:gd name="connsiteY121" fmla="*/ 202882 h 587025"/>
                <a:gd name="connsiteX122" fmla="*/ 466821 w 3355943"/>
                <a:gd name="connsiteY122" fmla="*/ 229267 h 587025"/>
                <a:gd name="connsiteX123" fmla="*/ 450152 w 3355943"/>
                <a:gd name="connsiteY123" fmla="*/ 244221 h 587025"/>
                <a:gd name="connsiteX124" fmla="*/ 383477 w 3355943"/>
                <a:gd name="connsiteY124" fmla="*/ 215455 h 587025"/>
                <a:gd name="connsiteX125" fmla="*/ 511588 w 3355943"/>
                <a:gd name="connsiteY125" fmla="*/ 136112 h 587025"/>
                <a:gd name="connsiteX126" fmla="*/ 3048786 w 3355943"/>
                <a:gd name="connsiteY126" fmla="*/ 57006 h 587025"/>
                <a:gd name="connsiteX127" fmla="*/ 3069622 w 3355943"/>
                <a:gd name="connsiteY127" fmla="*/ 68389 h 587025"/>
                <a:gd name="connsiteX128" fmla="*/ 3077052 w 3355943"/>
                <a:gd name="connsiteY128" fmla="*/ 82105 h 587025"/>
                <a:gd name="connsiteX129" fmla="*/ 3064097 w 3355943"/>
                <a:gd name="connsiteY129" fmla="*/ 119348 h 587025"/>
                <a:gd name="connsiteX130" fmla="*/ 3011901 w 3355943"/>
                <a:gd name="connsiteY130" fmla="*/ 157734 h 587025"/>
                <a:gd name="connsiteX131" fmla="*/ 3060192 w 3355943"/>
                <a:gd name="connsiteY131" fmla="*/ 240696 h 587025"/>
                <a:gd name="connsiteX132" fmla="*/ 2920556 w 3355943"/>
                <a:gd name="connsiteY132" fmla="*/ 346424 h 587025"/>
                <a:gd name="connsiteX133" fmla="*/ 2864263 w 3355943"/>
                <a:gd name="connsiteY133" fmla="*/ 339566 h 587025"/>
                <a:gd name="connsiteX134" fmla="*/ 2844165 w 3355943"/>
                <a:gd name="connsiteY134" fmla="*/ 360807 h 587025"/>
                <a:gd name="connsiteX135" fmla="*/ 2936653 w 3355943"/>
                <a:gd name="connsiteY135" fmla="*/ 394144 h 587025"/>
                <a:gd name="connsiteX136" fmla="*/ 2936653 w 3355943"/>
                <a:gd name="connsiteY136" fmla="*/ 393954 h 587025"/>
                <a:gd name="connsiteX137" fmla="*/ 3089529 w 3355943"/>
                <a:gd name="connsiteY137" fmla="*/ 485298 h 587025"/>
                <a:gd name="connsiteX138" fmla="*/ 2923985 w 3355943"/>
                <a:gd name="connsiteY138" fmla="*/ 587025 h 587025"/>
                <a:gd name="connsiteX139" fmla="*/ 2765965 w 3355943"/>
                <a:gd name="connsiteY139" fmla="*/ 510063 h 587025"/>
                <a:gd name="connsiteX140" fmla="*/ 2833211 w 3355943"/>
                <a:gd name="connsiteY140" fmla="*/ 484822 h 587025"/>
                <a:gd name="connsiteX141" fmla="*/ 2852738 w 3355943"/>
                <a:gd name="connsiteY141" fmla="*/ 501491 h 587025"/>
                <a:gd name="connsiteX142" fmla="*/ 2849309 w 3355943"/>
                <a:gd name="connsiteY142" fmla="*/ 523875 h 587025"/>
                <a:gd name="connsiteX143" fmla="*/ 2930938 w 3355943"/>
                <a:gd name="connsiteY143" fmla="*/ 565404 h 587025"/>
                <a:gd name="connsiteX144" fmla="*/ 3017711 w 3355943"/>
                <a:gd name="connsiteY144" fmla="*/ 518731 h 587025"/>
                <a:gd name="connsiteX145" fmla="*/ 2906173 w 3355943"/>
                <a:gd name="connsiteY145" fmla="*/ 461295 h 587025"/>
                <a:gd name="connsiteX146" fmla="*/ 2786634 w 3355943"/>
                <a:gd name="connsiteY146" fmla="*/ 394049 h 587025"/>
                <a:gd name="connsiteX147" fmla="*/ 2847594 w 3355943"/>
                <a:gd name="connsiteY147" fmla="*/ 333756 h 587025"/>
                <a:gd name="connsiteX148" fmla="*/ 2780348 w 3355943"/>
                <a:gd name="connsiteY148" fmla="*/ 240696 h 587025"/>
                <a:gd name="connsiteX149" fmla="*/ 2919984 w 3355943"/>
                <a:gd name="connsiteY149" fmla="*/ 136112 h 587025"/>
                <a:gd name="connsiteX150" fmla="*/ 2999232 w 3355943"/>
                <a:gd name="connsiteY150" fmla="*/ 151257 h 587025"/>
                <a:gd name="connsiteX151" fmla="*/ 3009138 w 3355943"/>
                <a:gd name="connsiteY151" fmla="*/ 86582 h 587025"/>
                <a:gd name="connsiteX152" fmla="*/ 3009329 w 3355943"/>
                <a:gd name="connsiteY152" fmla="*/ 85439 h 587025"/>
                <a:gd name="connsiteX153" fmla="*/ 3014377 w 3355943"/>
                <a:gd name="connsiteY153" fmla="*/ 72485 h 587025"/>
                <a:gd name="connsiteX154" fmla="*/ 3025521 w 3355943"/>
                <a:gd name="connsiteY154" fmla="*/ 61626 h 587025"/>
                <a:gd name="connsiteX155" fmla="*/ 3048786 w 3355943"/>
                <a:gd name="connsiteY155" fmla="*/ 57006 h 587025"/>
                <a:gd name="connsiteX156" fmla="*/ 319564 w 3355943"/>
                <a:gd name="connsiteY156" fmla="*/ 30671 h 587025"/>
                <a:gd name="connsiteX157" fmla="*/ 375857 w 3355943"/>
                <a:gd name="connsiteY157" fmla="*/ 69152 h 587025"/>
                <a:gd name="connsiteX158" fmla="*/ 258032 w 3355943"/>
                <a:gd name="connsiteY158" fmla="*/ 357664 h 587025"/>
                <a:gd name="connsiteX159" fmla="*/ 237935 w 3355943"/>
                <a:gd name="connsiteY159" fmla="*/ 419767 h 587025"/>
                <a:gd name="connsiteX160" fmla="*/ 239078 w 3355943"/>
                <a:gd name="connsiteY160" fmla="*/ 434722 h 587025"/>
                <a:gd name="connsiteX161" fmla="*/ 174689 w 3355943"/>
                <a:gd name="connsiteY161" fmla="*/ 439865 h 587025"/>
                <a:gd name="connsiteX162" fmla="*/ 139065 w 3355943"/>
                <a:gd name="connsiteY162" fmla="*/ 415195 h 587025"/>
                <a:gd name="connsiteX163" fmla="*/ 29337 w 3355943"/>
                <a:gd name="connsiteY163" fmla="*/ 106585 h 587025"/>
                <a:gd name="connsiteX164" fmla="*/ 0 w 3355943"/>
                <a:gd name="connsiteY164" fmla="*/ 36481 h 587025"/>
                <a:gd name="connsiteX165" fmla="*/ 68961 w 3355943"/>
                <a:gd name="connsiteY165" fmla="*/ 31338 h 587025"/>
                <a:gd name="connsiteX166" fmla="*/ 112681 w 3355943"/>
                <a:gd name="connsiteY166" fmla="*/ 61818 h 587025"/>
                <a:gd name="connsiteX167" fmla="*/ 214598 w 3355943"/>
                <a:gd name="connsiteY167" fmla="*/ 402813 h 587025"/>
                <a:gd name="connsiteX168" fmla="*/ 263271 w 3355943"/>
                <a:gd name="connsiteY168" fmla="*/ 236602 h 587025"/>
                <a:gd name="connsiteX169" fmla="*/ 260414 w 3355943"/>
                <a:gd name="connsiteY169" fmla="*/ 37243 h 587025"/>
                <a:gd name="connsiteX170" fmla="*/ 319564 w 3355943"/>
                <a:gd name="connsiteY170" fmla="*/ 30957 h 587025"/>
                <a:gd name="connsiteX171" fmla="*/ 1645539 w 3355943"/>
                <a:gd name="connsiteY171" fmla="*/ 28194 h 587025"/>
                <a:gd name="connsiteX172" fmla="*/ 1797272 w 3355943"/>
                <a:gd name="connsiteY172" fmla="*/ 133922 h 587025"/>
                <a:gd name="connsiteX173" fmla="*/ 1719644 w 3355943"/>
                <a:gd name="connsiteY173" fmla="*/ 187928 h 587025"/>
                <a:gd name="connsiteX174" fmla="*/ 1706404 w 3355943"/>
                <a:gd name="connsiteY174" fmla="*/ 172403 h 587025"/>
                <a:gd name="connsiteX175" fmla="*/ 1708118 w 3355943"/>
                <a:gd name="connsiteY175" fmla="*/ 137922 h 587025"/>
                <a:gd name="connsiteX176" fmla="*/ 1642586 w 3355943"/>
                <a:gd name="connsiteY176" fmla="*/ 47530 h 587025"/>
                <a:gd name="connsiteX177" fmla="*/ 1560957 w 3355943"/>
                <a:gd name="connsiteY177" fmla="*/ 212598 h 587025"/>
                <a:gd name="connsiteX178" fmla="*/ 1677638 w 3355943"/>
                <a:gd name="connsiteY178" fmla="*/ 372332 h 587025"/>
                <a:gd name="connsiteX179" fmla="*/ 1677734 w 3355943"/>
                <a:gd name="connsiteY179" fmla="*/ 372523 h 587025"/>
                <a:gd name="connsiteX180" fmla="*/ 1790414 w 3355943"/>
                <a:gd name="connsiteY180" fmla="*/ 293751 h 587025"/>
                <a:gd name="connsiteX181" fmla="*/ 1797844 w 3355943"/>
                <a:gd name="connsiteY181" fmla="*/ 320135 h 587025"/>
                <a:gd name="connsiteX182" fmla="*/ 1643825 w 3355943"/>
                <a:gd name="connsiteY182" fmla="*/ 444246 h 587025"/>
                <a:gd name="connsiteX183" fmla="*/ 1467993 w 3355943"/>
                <a:gd name="connsiteY183" fmla="*/ 235649 h 587025"/>
                <a:gd name="connsiteX184" fmla="*/ 1645539 w 3355943"/>
                <a:gd name="connsiteY184" fmla="*/ 28194 h 587025"/>
                <a:gd name="connsiteX185" fmla="*/ 1884236 w 3355943"/>
                <a:gd name="connsiteY185" fmla="*/ 0 h 587025"/>
                <a:gd name="connsiteX186" fmla="*/ 1924431 w 3355943"/>
                <a:gd name="connsiteY186" fmla="*/ 55721 h 587025"/>
                <a:gd name="connsiteX187" fmla="*/ 1924431 w 3355943"/>
                <a:gd name="connsiteY187" fmla="*/ 214313 h 587025"/>
                <a:gd name="connsiteX188" fmla="*/ 2025015 w 3355943"/>
                <a:gd name="connsiteY188" fmla="*/ 136112 h 587025"/>
                <a:gd name="connsiteX189" fmla="*/ 2096834 w 3355943"/>
                <a:gd name="connsiteY189" fmla="*/ 231553 h 587025"/>
                <a:gd name="connsiteX190" fmla="*/ 2096834 w 3355943"/>
                <a:gd name="connsiteY190" fmla="*/ 391287 h 587025"/>
                <a:gd name="connsiteX191" fmla="*/ 2096929 w 3355943"/>
                <a:gd name="connsiteY191" fmla="*/ 391192 h 587025"/>
                <a:gd name="connsiteX192" fmla="*/ 2113598 w 3355943"/>
                <a:gd name="connsiteY192" fmla="*/ 426244 h 587025"/>
                <a:gd name="connsiteX193" fmla="*/ 2052638 w 3355943"/>
                <a:gd name="connsiteY193" fmla="*/ 442341 h 587025"/>
                <a:gd name="connsiteX194" fmla="*/ 2017014 w 3355943"/>
                <a:gd name="connsiteY194" fmla="*/ 411290 h 587025"/>
                <a:gd name="connsiteX195" fmla="*/ 2017014 w 3355943"/>
                <a:gd name="connsiteY195" fmla="*/ 242792 h 587025"/>
                <a:gd name="connsiteX196" fmla="*/ 1981962 w 3355943"/>
                <a:gd name="connsiteY196" fmla="*/ 188786 h 587025"/>
                <a:gd name="connsiteX197" fmla="*/ 1924527 w 3355943"/>
                <a:gd name="connsiteY197" fmla="*/ 250889 h 587025"/>
                <a:gd name="connsiteX198" fmla="*/ 1924527 w 3355943"/>
                <a:gd name="connsiteY198" fmla="*/ 393573 h 587025"/>
                <a:gd name="connsiteX199" fmla="*/ 1928527 w 3355943"/>
                <a:gd name="connsiteY199" fmla="*/ 436721 h 587025"/>
                <a:gd name="connsiteX200" fmla="*/ 1871091 w 3355943"/>
                <a:gd name="connsiteY200" fmla="*/ 440150 h 587025"/>
                <a:gd name="connsiteX201" fmla="*/ 1844040 w 3355943"/>
                <a:gd name="connsiteY201" fmla="*/ 420624 h 587025"/>
                <a:gd name="connsiteX202" fmla="*/ 1844040 w 3355943"/>
                <a:gd name="connsiteY202" fmla="*/ 54578 h 587025"/>
                <a:gd name="connsiteX203" fmla="*/ 1832515 w 3355943"/>
                <a:gd name="connsiteY203" fmla="*/ 13240 h 587025"/>
                <a:gd name="connsiteX204" fmla="*/ 1884236 w 3355943"/>
                <a:gd name="connsiteY204" fmla="*/ 0 h 587025"/>
                <a:gd name="connsiteX205" fmla="*/ 745618 w 3355943"/>
                <a:gd name="connsiteY205" fmla="*/ 0 h 587025"/>
                <a:gd name="connsiteX206" fmla="*/ 785813 w 3355943"/>
                <a:gd name="connsiteY206" fmla="*/ 55721 h 587025"/>
                <a:gd name="connsiteX207" fmla="*/ 785813 w 3355943"/>
                <a:gd name="connsiteY207" fmla="*/ 391287 h 587025"/>
                <a:gd name="connsiteX208" fmla="*/ 785909 w 3355943"/>
                <a:gd name="connsiteY208" fmla="*/ 391382 h 587025"/>
                <a:gd name="connsiteX209" fmla="*/ 802006 w 3355943"/>
                <a:gd name="connsiteY209" fmla="*/ 426434 h 587025"/>
                <a:gd name="connsiteX210" fmla="*/ 741617 w 3355943"/>
                <a:gd name="connsiteY210" fmla="*/ 442532 h 587025"/>
                <a:gd name="connsiteX211" fmla="*/ 705422 w 3355943"/>
                <a:gd name="connsiteY211" fmla="*/ 411480 h 587025"/>
                <a:gd name="connsiteX212" fmla="*/ 705422 w 3355943"/>
                <a:gd name="connsiteY212" fmla="*/ 54578 h 587025"/>
                <a:gd name="connsiteX213" fmla="*/ 693897 w 3355943"/>
                <a:gd name="connsiteY213" fmla="*/ 13240 h 587025"/>
                <a:gd name="connsiteX214" fmla="*/ 745618 w 3355943"/>
                <a:gd name="connsiteY214" fmla="*/ 0 h 58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3355943" h="587025">
                  <a:moveTo>
                    <a:pt x="2321529" y="294513"/>
                  </a:moveTo>
                  <a:cubicBezTo>
                    <a:pt x="2260092" y="300323"/>
                    <a:pt x="2230755" y="322326"/>
                    <a:pt x="2230755" y="362521"/>
                  </a:cubicBezTo>
                  <a:cubicBezTo>
                    <a:pt x="2230755" y="397002"/>
                    <a:pt x="2245138" y="402907"/>
                    <a:pt x="2261807" y="402907"/>
                  </a:cubicBezTo>
                  <a:cubicBezTo>
                    <a:pt x="2286000" y="402907"/>
                    <a:pt x="2309527" y="386810"/>
                    <a:pt x="2321624" y="363855"/>
                  </a:cubicBezTo>
                  <a:lnTo>
                    <a:pt x="2321529" y="363855"/>
                  </a:lnTo>
                  <a:close/>
                  <a:moveTo>
                    <a:pt x="549498" y="294513"/>
                  </a:moveTo>
                  <a:cubicBezTo>
                    <a:pt x="488061" y="300323"/>
                    <a:pt x="458724" y="322326"/>
                    <a:pt x="458724" y="362521"/>
                  </a:cubicBezTo>
                  <a:cubicBezTo>
                    <a:pt x="458724" y="397002"/>
                    <a:pt x="473107" y="402907"/>
                    <a:pt x="489776" y="402907"/>
                  </a:cubicBezTo>
                  <a:cubicBezTo>
                    <a:pt x="513969" y="402907"/>
                    <a:pt x="537496" y="386810"/>
                    <a:pt x="549593" y="363855"/>
                  </a:cubicBezTo>
                  <a:lnTo>
                    <a:pt x="549498" y="363855"/>
                  </a:lnTo>
                  <a:close/>
                  <a:moveTo>
                    <a:pt x="2920556" y="156686"/>
                  </a:moveTo>
                  <a:cubicBezTo>
                    <a:pt x="2892362" y="156686"/>
                    <a:pt x="2869978" y="171735"/>
                    <a:pt x="2869978" y="235553"/>
                  </a:cubicBezTo>
                  <a:cubicBezTo>
                    <a:pt x="2869978" y="299370"/>
                    <a:pt x="2889504" y="325374"/>
                    <a:pt x="2919984" y="325374"/>
                  </a:cubicBezTo>
                  <a:cubicBezTo>
                    <a:pt x="2948178" y="325374"/>
                    <a:pt x="2970562" y="310324"/>
                    <a:pt x="2970562" y="246507"/>
                  </a:cubicBezTo>
                  <a:cubicBezTo>
                    <a:pt x="2970562" y="182689"/>
                    <a:pt x="2951607" y="156686"/>
                    <a:pt x="2920556" y="156686"/>
                  </a:cubicBezTo>
                  <a:close/>
                  <a:moveTo>
                    <a:pt x="3231166" y="154972"/>
                  </a:moveTo>
                  <a:cubicBezTo>
                    <a:pt x="3200686" y="154972"/>
                    <a:pt x="3176016" y="178689"/>
                    <a:pt x="3176016" y="263747"/>
                  </a:cubicBezTo>
                  <a:lnTo>
                    <a:pt x="3175921" y="263747"/>
                  </a:lnTo>
                  <a:cubicBezTo>
                    <a:pt x="3175921" y="274701"/>
                    <a:pt x="3176492" y="275368"/>
                    <a:pt x="3177635" y="285178"/>
                  </a:cubicBezTo>
                  <a:cubicBezTo>
                    <a:pt x="3186875" y="286893"/>
                    <a:pt x="3196685" y="288036"/>
                    <a:pt x="3205258" y="288036"/>
                  </a:cubicBezTo>
                  <a:cubicBezTo>
                    <a:pt x="3252978" y="288036"/>
                    <a:pt x="3274790" y="261937"/>
                    <a:pt x="3274790" y="216027"/>
                  </a:cubicBezTo>
                  <a:cubicBezTo>
                    <a:pt x="3274790" y="170116"/>
                    <a:pt x="3256407" y="154972"/>
                    <a:pt x="3231166" y="154972"/>
                  </a:cubicBezTo>
                  <a:close/>
                  <a:moveTo>
                    <a:pt x="1301973" y="154972"/>
                  </a:moveTo>
                  <a:cubicBezTo>
                    <a:pt x="1271493" y="154972"/>
                    <a:pt x="1246823" y="168497"/>
                    <a:pt x="1246823" y="253555"/>
                  </a:cubicBezTo>
                  <a:cubicBezTo>
                    <a:pt x="1246823" y="264509"/>
                    <a:pt x="1247395" y="275368"/>
                    <a:pt x="1248538" y="285178"/>
                  </a:cubicBezTo>
                  <a:lnTo>
                    <a:pt x="1248442" y="285178"/>
                  </a:lnTo>
                  <a:cubicBezTo>
                    <a:pt x="1257682" y="286893"/>
                    <a:pt x="1267492" y="288036"/>
                    <a:pt x="1276065" y="288036"/>
                  </a:cubicBezTo>
                  <a:cubicBezTo>
                    <a:pt x="1323785" y="288036"/>
                    <a:pt x="1345598" y="261937"/>
                    <a:pt x="1345598" y="216027"/>
                  </a:cubicBezTo>
                  <a:cubicBezTo>
                    <a:pt x="1345598" y="170116"/>
                    <a:pt x="1327214" y="154972"/>
                    <a:pt x="1301973" y="154972"/>
                  </a:cubicBezTo>
                  <a:close/>
                  <a:moveTo>
                    <a:pt x="908971" y="137922"/>
                  </a:moveTo>
                  <a:cubicBezTo>
                    <a:pt x="934879" y="137922"/>
                    <a:pt x="942308" y="145447"/>
                    <a:pt x="942308" y="167259"/>
                  </a:cubicBezTo>
                  <a:lnTo>
                    <a:pt x="942308" y="337566"/>
                  </a:lnTo>
                  <a:cubicBezTo>
                    <a:pt x="942308" y="373761"/>
                    <a:pt x="953262" y="391573"/>
                    <a:pt x="975646" y="391573"/>
                  </a:cubicBezTo>
                  <a:cubicBezTo>
                    <a:pt x="999744" y="391573"/>
                    <a:pt x="1023366" y="367379"/>
                    <a:pt x="1031367" y="327755"/>
                  </a:cubicBezTo>
                  <a:lnTo>
                    <a:pt x="1031367" y="185642"/>
                  </a:lnTo>
                  <a:cubicBezTo>
                    <a:pt x="1031367" y="168402"/>
                    <a:pt x="1029653" y="150590"/>
                    <a:pt x="1026795" y="142494"/>
                  </a:cubicBezTo>
                  <a:cubicBezTo>
                    <a:pt x="1042892" y="140208"/>
                    <a:pt x="1062895" y="139065"/>
                    <a:pt x="1084231" y="139065"/>
                  </a:cubicBezTo>
                  <a:cubicBezTo>
                    <a:pt x="1105567" y="139065"/>
                    <a:pt x="1111853" y="142494"/>
                    <a:pt x="1111853" y="158591"/>
                  </a:cubicBezTo>
                  <a:lnTo>
                    <a:pt x="1111853" y="387287"/>
                  </a:lnTo>
                  <a:cubicBezTo>
                    <a:pt x="1111853" y="409099"/>
                    <a:pt x="1116425" y="422339"/>
                    <a:pt x="1126808" y="426911"/>
                  </a:cubicBezTo>
                  <a:cubicBezTo>
                    <a:pt x="1113568" y="435578"/>
                    <a:pt x="1091184" y="442436"/>
                    <a:pt x="1071658" y="442436"/>
                  </a:cubicBezTo>
                  <a:cubicBezTo>
                    <a:pt x="1040702" y="442436"/>
                    <a:pt x="1031462" y="430340"/>
                    <a:pt x="1031462" y="386715"/>
                  </a:cubicBezTo>
                  <a:lnTo>
                    <a:pt x="1031462" y="364903"/>
                  </a:lnTo>
                  <a:cubicBezTo>
                    <a:pt x="1013079" y="419005"/>
                    <a:pt x="977360" y="444246"/>
                    <a:pt x="932593" y="444246"/>
                  </a:cubicBezTo>
                  <a:cubicBezTo>
                    <a:pt x="887825" y="444246"/>
                    <a:pt x="861917" y="410909"/>
                    <a:pt x="861917" y="348806"/>
                  </a:cubicBezTo>
                  <a:lnTo>
                    <a:pt x="861917" y="187357"/>
                  </a:lnTo>
                  <a:cubicBezTo>
                    <a:pt x="861917" y="168307"/>
                    <a:pt x="858965" y="152210"/>
                    <a:pt x="852678" y="145352"/>
                  </a:cubicBezTo>
                  <a:cubicBezTo>
                    <a:pt x="867061" y="140779"/>
                    <a:pt x="888873" y="137922"/>
                    <a:pt x="908971" y="137922"/>
                  </a:cubicBezTo>
                  <a:close/>
                  <a:moveTo>
                    <a:pt x="3231833" y="136112"/>
                  </a:moveTo>
                  <a:cubicBezTo>
                    <a:pt x="3291554" y="135541"/>
                    <a:pt x="3335846" y="159163"/>
                    <a:pt x="3355943" y="218313"/>
                  </a:cubicBezTo>
                  <a:cubicBezTo>
                    <a:pt x="3341561" y="285559"/>
                    <a:pt x="3285839" y="310801"/>
                    <a:pt x="3224879" y="310801"/>
                  </a:cubicBezTo>
                  <a:cubicBezTo>
                    <a:pt x="3209925" y="310229"/>
                    <a:pt x="3193828" y="308515"/>
                    <a:pt x="3179445" y="305086"/>
                  </a:cubicBezTo>
                  <a:cubicBezTo>
                    <a:pt x="3188113" y="356806"/>
                    <a:pt x="3215640" y="387858"/>
                    <a:pt x="3263360" y="387858"/>
                  </a:cubicBezTo>
                  <a:lnTo>
                    <a:pt x="3263455" y="387858"/>
                  </a:lnTo>
                  <a:cubicBezTo>
                    <a:pt x="3303079" y="387858"/>
                    <a:pt x="3341656" y="363664"/>
                    <a:pt x="3351371" y="325755"/>
                  </a:cubicBezTo>
                  <a:cubicBezTo>
                    <a:pt x="3353657" y="330898"/>
                    <a:pt x="3354800" y="334994"/>
                    <a:pt x="3354800" y="342424"/>
                  </a:cubicBezTo>
                  <a:cubicBezTo>
                    <a:pt x="3354229" y="397573"/>
                    <a:pt x="3296793" y="444151"/>
                    <a:pt x="3232976" y="444151"/>
                  </a:cubicBezTo>
                  <a:cubicBezTo>
                    <a:pt x="3152489" y="444151"/>
                    <a:pt x="3095625" y="386715"/>
                    <a:pt x="3095625" y="292417"/>
                  </a:cubicBezTo>
                  <a:cubicBezTo>
                    <a:pt x="3095625" y="203930"/>
                    <a:pt x="3145060" y="137255"/>
                    <a:pt x="3231833" y="136112"/>
                  </a:cubicBezTo>
                  <a:close/>
                  <a:moveTo>
                    <a:pt x="2651761" y="136112"/>
                  </a:moveTo>
                  <a:cubicBezTo>
                    <a:pt x="2697100" y="136112"/>
                    <a:pt x="2723579" y="169450"/>
                    <a:pt x="2723579" y="231553"/>
                  </a:cubicBezTo>
                  <a:lnTo>
                    <a:pt x="2723579" y="391287"/>
                  </a:lnTo>
                  <a:lnTo>
                    <a:pt x="2723674" y="391192"/>
                  </a:lnTo>
                  <a:cubicBezTo>
                    <a:pt x="2723674" y="414718"/>
                    <a:pt x="2726532" y="421100"/>
                    <a:pt x="2739772" y="426244"/>
                  </a:cubicBezTo>
                  <a:cubicBezTo>
                    <a:pt x="2717864" y="437197"/>
                    <a:pt x="2700052" y="442341"/>
                    <a:pt x="2678812" y="442341"/>
                  </a:cubicBezTo>
                  <a:cubicBezTo>
                    <a:pt x="2657571" y="442341"/>
                    <a:pt x="2643188" y="430816"/>
                    <a:pt x="2643188" y="411289"/>
                  </a:cubicBezTo>
                  <a:lnTo>
                    <a:pt x="2643188" y="242792"/>
                  </a:lnTo>
                  <a:cubicBezTo>
                    <a:pt x="2643188" y="206026"/>
                    <a:pt x="2631663" y="188785"/>
                    <a:pt x="2608136" y="188785"/>
                  </a:cubicBezTo>
                  <a:cubicBezTo>
                    <a:pt x="2582895" y="188785"/>
                    <a:pt x="2558797" y="212407"/>
                    <a:pt x="2550700" y="250888"/>
                  </a:cubicBezTo>
                  <a:lnTo>
                    <a:pt x="2550700" y="393573"/>
                  </a:lnTo>
                  <a:cubicBezTo>
                    <a:pt x="2550700" y="410908"/>
                    <a:pt x="2552415" y="428720"/>
                    <a:pt x="2555273" y="436721"/>
                  </a:cubicBezTo>
                  <a:cubicBezTo>
                    <a:pt x="2539175" y="439007"/>
                    <a:pt x="2519173" y="440150"/>
                    <a:pt x="2497837" y="440150"/>
                  </a:cubicBezTo>
                  <a:cubicBezTo>
                    <a:pt x="2476501" y="440150"/>
                    <a:pt x="2470214" y="436721"/>
                    <a:pt x="2470214" y="420624"/>
                  </a:cubicBezTo>
                  <a:lnTo>
                    <a:pt x="2470214" y="193072"/>
                  </a:lnTo>
                  <a:cubicBezTo>
                    <a:pt x="2470214" y="171259"/>
                    <a:pt x="2465642" y="158591"/>
                    <a:pt x="2455260" y="153448"/>
                  </a:cubicBezTo>
                  <a:cubicBezTo>
                    <a:pt x="2468500" y="145351"/>
                    <a:pt x="2490883" y="138493"/>
                    <a:pt x="2510410" y="138493"/>
                  </a:cubicBezTo>
                  <a:cubicBezTo>
                    <a:pt x="2542033" y="138493"/>
                    <a:pt x="2550605" y="151066"/>
                    <a:pt x="2550605" y="194786"/>
                  </a:cubicBezTo>
                  <a:lnTo>
                    <a:pt x="2550605" y="214884"/>
                  </a:lnTo>
                  <a:cubicBezTo>
                    <a:pt x="2569560" y="161353"/>
                    <a:pt x="2606422" y="136112"/>
                    <a:pt x="2651761" y="136112"/>
                  </a:cubicBezTo>
                  <a:close/>
                  <a:moveTo>
                    <a:pt x="2283619" y="136112"/>
                  </a:moveTo>
                  <a:cubicBezTo>
                    <a:pt x="2361248" y="136112"/>
                    <a:pt x="2402015" y="174593"/>
                    <a:pt x="2402015" y="246412"/>
                  </a:cubicBezTo>
                  <a:lnTo>
                    <a:pt x="2402015" y="392430"/>
                  </a:lnTo>
                  <a:cubicBezTo>
                    <a:pt x="2402015" y="415385"/>
                    <a:pt x="2404872" y="421767"/>
                    <a:pt x="2417540" y="426910"/>
                  </a:cubicBezTo>
                  <a:cubicBezTo>
                    <a:pt x="2401443" y="436150"/>
                    <a:pt x="2381346" y="441865"/>
                    <a:pt x="2364677" y="441865"/>
                  </a:cubicBezTo>
                  <a:cubicBezTo>
                    <a:pt x="2338197" y="441865"/>
                    <a:pt x="2320957" y="426339"/>
                    <a:pt x="2320957" y="405670"/>
                  </a:cubicBezTo>
                  <a:lnTo>
                    <a:pt x="2320957" y="389572"/>
                  </a:lnTo>
                  <a:cubicBezTo>
                    <a:pt x="2302002" y="420624"/>
                    <a:pt x="2265712" y="443579"/>
                    <a:pt x="2224373" y="443579"/>
                  </a:cubicBezTo>
                  <a:cubicBezTo>
                    <a:pt x="2179606" y="443579"/>
                    <a:pt x="2147983" y="414909"/>
                    <a:pt x="2147983" y="368903"/>
                  </a:cubicBezTo>
                  <a:cubicBezTo>
                    <a:pt x="2147983" y="308610"/>
                    <a:pt x="2206657" y="276415"/>
                    <a:pt x="2314099" y="276415"/>
                  </a:cubicBezTo>
                  <a:lnTo>
                    <a:pt x="2321529" y="276415"/>
                  </a:lnTo>
                  <a:lnTo>
                    <a:pt x="2321529" y="210883"/>
                  </a:lnTo>
                  <a:cubicBezTo>
                    <a:pt x="2321529" y="164306"/>
                    <a:pt x="2304288" y="154400"/>
                    <a:pt x="2279047" y="154400"/>
                  </a:cubicBezTo>
                  <a:cubicBezTo>
                    <a:pt x="2255520" y="154400"/>
                    <a:pt x="2236565" y="167259"/>
                    <a:pt x="2236565" y="202882"/>
                  </a:cubicBezTo>
                  <a:cubicBezTo>
                    <a:pt x="2236565" y="210312"/>
                    <a:pt x="2237708" y="217741"/>
                    <a:pt x="2238852" y="229267"/>
                  </a:cubicBezTo>
                  <a:cubicBezTo>
                    <a:pt x="2240566" y="240792"/>
                    <a:pt x="2236565" y="244221"/>
                    <a:pt x="2222183" y="244221"/>
                  </a:cubicBezTo>
                  <a:cubicBezTo>
                    <a:pt x="2196275" y="244221"/>
                    <a:pt x="2167604" y="233267"/>
                    <a:pt x="2155508" y="215455"/>
                  </a:cubicBezTo>
                  <a:cubicBezTo>
                    <a:pt x="2170367" y="162020"/>
                    <a:pt x="2219230" y="136112"/>
                    <a:pt x="2283619" y="136112"/>
                  </a:cubicBezTo>
                  <a:close/>
                  <a:moveTo>
                    <a:pt x="1302544" y="136112"/>
                  </a:moveTo>
                  <a:cubicBezTo>
                    <a:pt x="1362266" y="135541"/>
                    <a:pt x="1406558" y="159163"/>
                    <a:pt x="1426655" y="218313"/>
                  </a:cubicBezTo>
                  <a:lnTo>
                    <a:pt x="1426750" y="218313"/>
                  </a:lnTo>
                  <a:cubicBezTo>
                    <a:pt x="1412368" y="285559"/>
                    <a:pt x="1356646" y="310801"/>
                    <a:pt x="1295686" y="310801"/>
                  </a:cubicBezTo>
                  <a:cubicBezTo>
                    <a:pt x="1280732" y="310229"/>
                    <a:pt x="1264635" y="308515"/>
                    <a:pt x="1250252" y="305086"/>
                  </a:cubicBezTo>
                  <a:cubicBezTo>
                    <a:pt x="1258920" y="356806"/>
                    <a:pt x="1286447" y="387858"/>
                    <a:pt x="1334167" y="387858"/>
                  </a:cubicBezTo>
                  <a:cubicBezTo>
                    <a:pt x="1373791" y="387858"/>
                    <a:pt x="1412368" y="363664"/>
                    <a:pt x="1422083" y="325755"/>
                  </a:cubicBezTo>
                  <a:cubicBezTo>
                    <a:pt x="1424369" y="330898"/>
                    <a:pt x="1425512" y="334994"/>
                    <a:pt x="1425512" y="342424"/>
                  </a:cubicBezTo>
                  <a:cubicBezTo>
                    <a:pt x="1424941" y="397573"/>
                    <a:pt x="1367505" y="444151"/>
                    <a:pt x="1303687" y="444151"/>
                  </a:cubicBezTo>
                  <a:cubicBezTo>
                    <a:pt x="1223201" y="444151"/>
                    <a:pt x="1166337" y="386715"/>
                    <a:pt x="1166337" y="292417"/>
                  </a:cubicBezTo>
                  <a:cubicBezTo>
                    <a:pt x="1166337" y="203930"/>
                    <a:pt x="1215772" y="137255"/>
                    <a:pt x="1302544" y="136112"/>
                  </a:cubicBezTo>
                  <a:close/>
                  <a:moveTo>
                    <a:pt x="511588" y="136112"/>
                  </a:moveTo>
                  <a:cubicBezTo>
                    <a:pt x="589217" y="136112"/>
                    <a:pt x="629984" y="174593"/>
                    <a:pt x="629984" y="246412"/>
                  </a:cubicBezTo>
                  <a:lnTo>
                    <a:pt x="629984" y="392430"/>
                  </a:lnTo>
                  <a:cubicBezTo>
                    <a:pt x="629984" y="415385"/>
                    <a:pt x="632841" y="421767"/>
                    <a:pt x="645510" y="426910"/>
                  </a:cubicBezTo>
                  <a:cubicBezTo>
                    <a:pt x="629412" y="436150"/>
                    <a:pt x="609315" y="441865"/>
                    <a:pt x="592646" y="441865"/>
                  </a:cubicBezTo>
                  <a:cubicBezTo>
                    <a:pt x="566166" y="441865"/>
                    <a:pt x="548926" y="426339"/>
                    <a:pt x="548926" y="405670"/>
                  </a:cubicBezTo>
                  <a:lnTo>
                    <a:pt x="548926" y="389572"/>
                  </a:lnTo>
                  <a:cubicBezTo>
                    <a:pt x="529971" y="420624"/>
                    <a:pt x="493681" y="443579"/>
                    <a:pt x="452343" y="443579"/>
                  </a:cubicBezTo>
                  <a:cubicBezTo>
                    <a:pt x="407575" y="443579"/>
                    <a:pt x="375952" y="414909"/>
                    <a:pt x="375952" y="368903"/>
                  </a:cubicBezTo>
                  <a:cubicBezTo>
                    <a:pt x="375952" y="308610"/>
                    <a:pt x="434626" y="276415"/>
                    <a:pt x="542068" y="276415"/>
                  </a:cubicBezTo>
                  <a:lnTo>
                    <a:pt x="549498" y="276415"/>
                  </a:lnTo>
                  <a:lnTo>
                    <a:pt x="549498" y="210883"/>
                  </a:lnTo>
                  <a:cubicBezTo>
                    <a:pt x="549498" y="164306"/>
                    <a:pt x="532257" y="154400"/>
                    <a:pt x="507016" y="154400"/>
                  </a:cubicBezTo>
                  <a:cubicBezTo>
                    <a:pt x="483489" y="154400"/>
                    <a:pt x="464535" y="167259"/>
                    <a:pt x="464535" y="202882"/>
                  </a:cubicBezTo>
                  <a:cubicBezTo>
                    <a:pt x="464535" y="210312"/>
                    <a:pt x="465678" y="217741"/>
                    <a:pt x="466821" y="229267"/>
                  </a:cubicBezTo>
                  <a:cubicBezTo>
                    <a:pt x="468535" y="240792"/>
                    <a:pt x="464535" y="244221"/>
                    <a:pt x="450152" y="244221"/>
                  </a:cubicBezTo>
                  <a:cubicBezTo>
                    <a:pt x="424244" y="244221"/>
                    <a:pt x="395574" y="233267"/>
                    <a:pt x="383477" y="215455"/>
                  </a:cubicBezTo>
                  <a:cubicBezTo>
                    <a:pt x="398336" y="162020"/>
                    <a:pt x="447199" y="136112"/>
                    <a:pt x="511588" y="136112"/>
                  </a:cubicBezTo>
                  <a:close/>
                  <a:moveTo>
                    <a:pt x="3048786" y="57006"/>
                  </a:moveTo>
                  <a:cubicBezTo>
                    <a:pt x="3056644" y="58221"/>
                    <a:pt x="3064098" y="62102"/>
                    <a:pt x="3069622" y="68389"/>
                  </a:cubicBezTo>
                  <a:cubicBezTo>
                    <a:pt x="3073241" y="72485"/>
                    <a:pt x="3075718" y="77247"/>
                    <a:pt x="3077052" y="82105"/>
                  </a:cubicBezTo>
                  <a:cubicBezTo>
                    <a:pt x="3080766" y="95631"/>
                    <a:pt x="3076004" y="110585"/>
                    <a:pt x="3064097" y="119348"/>
                  </a:cubicBezTo>
                  <a:lnTo>
                    <a:pt x="3011901" y="157734"/>
                  </a:lnTo>
                  <a:cubicBezTo>
                    <a:pt x="3041428" y="174974"/>
                    <a:pt x="3060192" y="202977"/>
                    <a:pt x="3060192" y="240696"/>
                  </a:cubicBezTo>
                  <a:cubicBezTo>
                    <a:pt x="3060192" y="305657"/>
                    <a:pt x="3003899" y="346424"/>
                    <a:pt x="2920556" y="346424"/>
                  </a:cubicBezTo>
                  <a:cubicBezTo>
                    <a:pt x="2900458" y="346424"/>
                    <a:pt x="2880932" y="344138"/>
                    <a:pt x="2864263" y="339566"/>
                  </a:cubicBezTo>
                  <a:cubicBezTo>
                    <a:pt x="2850452" y="344138"/>
                    <a:pt x="2844165" y="349853"/>
                    <a:pt x="2844165" y="360807"/>
                  </a:cubicBezTo>
                  <a:cubicBezTo>
                    <a:pt x="2844165" y="382047"/>
                    <a:pt x="2873978" y="387858"/>
                    <a:pt x="2936653" y="394144"/>
                  </a:cubicBezTo>
                  <a:lnTo>
                    <a:pt x="2936653" y="393954"/>
                  </a:lnTo>
                  <a:cubicBezTo>
                    <a:pt x="3026283" y="402526"/>
                    <a:pt x="3089529" y="418052"/>
                    <a:pt x="3089529" y="485298"/>
                  </a:cubicBezTo>
                  <a:cubicBezTo>
                    <a:pt x="3089529" y="542734"/>
                    <a:pt x="3040666" y="587025"/>
                    <a:pt x="2923985" y="587025"/>
                  </a:cubicBezTo>
                  <a:cubicBezTo>
                    <a:pt x="2831497" y="587025"/>
                    <a:pt x="2773394" y="558927"/>
                    <a:pt x="2765965" y="510063"/>
                  </a:cubicBezTo>
                  <a:cubicBezTo>
                    <a:pt x="2783777" y="495776"/>
                    <a:pt x="2809685" y="484822"/>
                    <a:pt x="2833211" y="484822"/>
                  </a:cubicBezTo>
                  <a:cubicBezTo>
                    <a:pt x="2844070" y="484822"/>
                    <a:pt x="2852738" y="487680"/>
                    <a:pt x="2852738" y="501491"/>
                  </a:cubicBezTo>
                  <a:cubicBezTo>
                    <a:pt x="2852738" y="509492"/>
                    <a:pt x="2849309" y="514635"/>
                    <a:pt x="2849309" y="523875"/>
                  </a:cubicBezTo>
                  <a:cubicBezTo>
                    <a:pt x="2849309" y="552545"/>
                    <a:pt x="2876931" y="565404"/>
                    <a:pt x="2930938" y="565404"/>
                  </a:cubicBezTo>
                  <a:cubicBezTo>
                    <a:pt x="2990660" y="565404"/>
                    <a:pt x="3017711" y="547497"/>
                    <a:pt x="3017711" y="518731"/>
                  </a:cubicBezTo>
                  <a:cubicBezTo>
                    <a:pt x="3017711" y="484822"/>
                    <a:pt x="2992946" y="469868"/>
                    <a:pt x="2906173" y="461295"/>
                  </a:cubicBezTo>
                  <a:cubicBezTo>
                    <a:pt x="2815400" y="452056"/>
                    <a:pt x="2786634" y="431387"/>
                    <a:pt x="2786634" y="394049"/>
                  </a:cubicBezTo>
                  <a:cubicBezTo>
                    <a:pt x="2786634" y="363664"/>
                    <a:pt x="2806827" y="343566"/>
                    <a:pt x="2847594" y="333756"/>
                  </a:cubicBezTo>
                  <a:cubicBezTo>
                    <a:pt x="2806827" y="317658"/>
                    <a:pt x="2780348" y="285559"/>
                    <a:pt x="2780348" y="240696"/>
                  </a:cubicBezTo>
                  <a:cubicBezTo>
                    <a:pt x="2780348" y="176879"/>
                    <a:pt x="2836069" y="136112"/>
                    <a:pt x="2919984" y="136112"/>
                  </a:cubicBezTo>
                  <a:cubicBezTo>
                    <a:pt x="2949988" y="136112"/>
                    <a:pt x="2976848" y="141351"/>
                    <a:pt x="2999232" y="151257"/>
                  </a:cubicBezTo>
                  <a:lnTo>
                    <a:pt x="3009138" y="86582"/>
                  </a:lnTo>
                  <a:cubicBezTo>
                    <a:pt x="3009233" y="86201"/>
                    <a:pt x="3009329" y="85820"/>
                    <a:pt x="3009329" y="85439"/>
                  </a:cubicBezTo>
                  <a:cubicBezTo>
                    <a:pt x="3010091" y="80867"/>
                    <a:pt x="3011805" y="76485"/>
                    <a:pt x="3014377" y="72485"/>
                  </a:cubicBezTo>
                  <a:cubicBezTo>
                    <a:pt x="3017139" y="68199"/>
                    <a:pt x="3020854" y="64484"/>
                    <a:pt x="3025521" y="61626"/>
                  </a:cubicBezTo>
                  <a:cubicBezTo>
                    <a:pt x="3032665" y="57244"/>
                    <a:pt x="3040928" y="55792"/>
                    <a:pt x="3048786" y="57006"/>
                  </a:cubicBezTo>
                  <a:close/>
                  <a:moveTo>
                    <a:pt x="319564" y="30671"/>
                  </a:moveTo>
                  <a:cubicBezTo>
                    <a:pt x="356330" y="30671"/>
                    <a:pt x="375857" y="41529"/>
                    <a:pt x="375857" y="69152"/>
                  </a:cubicBezTo>
                  <a:cubicBezTo>
                    <a:pt x="375285" y="124873"/>
                    <a:pt x="303467" y="254794"/>
                    <a:pt x="258032" y="357664"/>
                  </a:cubicBezTo>
                  <a:cubicBezTo>
                    <a:pt x="246602" y="384144"/>
                    <a:pt x="238506" y="401956"/>
                    <a:pt x="237935" y="419767"/>
                  </a:cubicBezTo>
                  <a:cubicBezTo>
                    <a:pt x="237935" y="423768"/>
                    <a:pt x="237363" y="429007"/>
                    <a:pt x="239078" y="434722"/>
                  </a:cubicBezTo>
                  <a:cubicBezTo>
                    <a:pt x="213170" y="438151"/>
                    <a:pt x="187928" y="439865"/>
                    <a:pt x="174689" y="439865"/>
                  </a:cubicBezTo>
                  <a:cubicBezTo>
                    <a:pt x="151733" y="439865"/>
                    <a:pt x="145352" y="435293"/>
                    <a:pt x="139065" y="415195"/>
                  </a:cubicBezTo>
                  <a:cubicBezTo>
                    <a:pt x="104013" y="302515"/>
                    <a:pt x="64961" y="194501"/>
                    <a:pt x="29337" y="106585"/>
                  </a:cubicBezTo>
                  <a:cubicBezTo>
                    <a:pt x="17240" y="74391"/>
                    <a:pt x="9811" y="56008"/>
                    <a:pt x="0" y="36481"/>
                  </a:cubicBezTo>
                  <a:cubicBezTo>
                    <a:pt x="20669" y="32481"/>
                    <a:pt x="46577" y="31338"/>
                    <a:pt x="68961" y="31338"/>
                  </a:cubicBezTo>
                  <a:cubicBezTo>
                    <a:pt x="96584" y="31338"/>
                    <a:pt x="104680" y="41720"/>
                    <a:pt x="112681" y="61818"/>
                  </a:cubicBezTo>
                  <a:cubicBezTo>
                    <a:pt x="139160" y="124492"/>
                    <a:pt x="180118" y="271749"/>
                    <a:pt x="214598" y="402813"/>
                  </a:cubicBezTo>
                  <a:cubicBezTo>
                    <a:pt x="231267" y="352235"/>
                    <a:pt x="255842" y="299276"/>
                    <a:pt x="263271" y="236602"/>
                  </a:cubicBezTo>
                  <a:cubicBezTo>
                    <a:pt x="275939" y="159640"/>
                    <a:pt x="280511" y="83249"/>
                    <a:pt x="260414" y="37243"/>
                  </a:cubicBezTo>
                  <a:cubicBezTo>
                    <a:pt x="282797" y="32671"/>
                    <a:pt x="302324" y="30957"/>
                    <a:pt x="319564" y="30957"/>
                  </a:cubicBezTo>
                  <a:close/>
                  <a:moveTo>
                    <a:pt x="1645539" y="28194"/>
                  </a:moveTo>
                  <a:cubicBezTo>
                    <a:pt x="1717929" y="28194"/>
                    <a:pt x="1781175" y="70676"/>
                    <a:pt x="1797272" y="133922"/>
                  </a:cubicBezTo>
                  <a:cubicBezTo>
                    <a:pt x="1777079" y="162116"/>
                    <a:pt x="1740313" y="187928"/>
                    <a:pt x="1719644" y="187928"/>
                  </a:cubicBezTo>
                  <a:cubicBezTo>
                    <a:pt x="1710404" y="187928"/>
                    <a:pt x="1706404" y="182213"/>
                    <a:pt x="1706404" y="172403"/>
                  </a:cubicBezTo>
                  <a:cubicBezTo>
                    <a:pt x="1706404" y="166688"/>
                    <a:pt x="1708118" y="148876"/>
                    <a:pt x="1708118" y="137922"/>
                  </a:cubicBezTo>
                  <a:cubicBezTo>
                    <a:pt x="1708118" y="79915"/>
                    <a:pt x="1680496" y="47530"/>
                    <a:pt x="1642586" y="47530"/>
                  </a:cubicBezTo>
                  <a:cubicBezTo>
                    <a:pt x="1593152" y="47530"/>
                    <a:pt x="1560957" y="102870"/>
                    <a:pt x="1560957" y="212598"/>
                  </a:cubicBezTo>
                  <a:cubicBezTo>
                    <a:pt x="1560957" y="309086"/>
                    <a:pt x="1600676" y="372332"/>
                    <a:pt x="1677638" y="372332"/>
                  </a:cubicBezTo>
                  <a:lnTo>
                    <a:pt x="1677734" y="372523"/>
                  </a:lnTo>
                  <a:cubicBezTo>
                    <a:pt x="1731264" y="372523"/>
                    <a:pt x="1773746" y="341471"/>
                    <a:pt x="1790414" y="293751"/>
                  </a:cubicBezTo>
                  <a:cubicBezTo>
                    <a:pt x="1794415" y="300038"/>
                    <a:pt x="1797844" y="308039"/>
                    <a:pt x="1797844" y="320135"/>
                  </a:cubicBezTo>
                  <a:cubicBezTo>
                    <a:pt x="1797844" y="378714"/>
                    <a:pt x="1732312" y="444246"/>
                    <a:pt x="1643825" y="444246"/>
                  </a:cubicBezTo>
                  <a:cubicBezTo>
                    <a:pt x="1544955" y="444246"/>
                    <a:pt x="1467993" y="364331"/>
                    <a:pt x="1467993" y="235649"/>
                  </a:cubicBezTo>
                  <a:cubicBezTo>
                    <a:pt x="1467993" y="116110"/>
                    <a:pt x="1537526" y="28194"/>
                    <a:pt x="1645539" y="28194"/>
                  </a:cubicBezTo>
                  <a:close/>
                  <a:moveTo>
                    <a:pt x="1884236" y="0"/>
                  </a:moveTo>
                  <a:cubicBezTo>
                    <a:pt x="1915192" y="0"/>
                    <a:pt x="1924431" y="12002"/>
                    <a:pt x="1924431" y="55721"/>
                  </a:cubicBezTo>
                  <a:lnTo>
                    <a:pt x="1924431" y="214313"/>
                  </a:lnTo>
                  <a:cubicBezTo>
                    <a:pt x="1943386" y="160782"/>
                    <a:pt x="1979676" y="136112"/>
                    <a:pt x="2025015" y="136112"/>
                  </a:cubicBezTo>
                  <a:cubicBezTo>
                    <a:pt x="2070354" y="136112"/>
                    <a:pt x="2096834" y="169450"/>
                    <a:pt x="2096834" y="231553"/>
                  </a:cubicBezTo>
                  <a:lnTo>
                    <a:pt x="2096834" y="391287"/>
                  </a:lnTo>
                  <a:lnTo>
                    <a:pt x="2096929" y="391192"/>
                  </a:lnTo>
                  <a:cubicBezTo>
                    <a:pt x="2096929" y="414719"/>
                    <a:pt x="2100358" y="421100"/>
                    <a:pt x="2113598" y="426244"/>
                  </a:cubicBezTo>
                  <a:cubicBezTo>
                    <a:pt x="2091690" y="437198"/>
                    <a:pt x="2073878" y="442341"/>
                    <a:pt x="2052638" y="442341"/>
                  </a:cubicBezTo>
                  <a:cubicBezTo>
                    <a:pt x="2031397" y="442341"/>
                    <a:pt x="2017014" y="430816"/>
                    <a:pt x="2017014" y="411290"/>
                  </a:cubicBezTo>
                  <a:lnTo>
                    <a:pt x="2017014" y="242792"/>
                  </a:lnTo>
                  <a:cubicBezTo>
                    <a:pt x="2017014" y="206026"/>
                    <a:pt x="2005489" y="188786"/>
                    <a:pt x="1981962" y="188786"/>
                  </a:cubicBezTo>
                  <a:cubicBezTo>
                    <a:pt x="1956721" y="188786"/>
                    <a:pt x="1932528" y="212408"/>
                    <a:pt x="1924527" y="250889"/>
                  </a:cubicBezTo>
                  <a:lnTo>
                    <a:pt x="1924527" y="393573"/>
                  </a:lnTo>
                  <a:cubicBezTo>
                    <a:pt x="1924527" y="410909"/>
                    <a:pt x="1925669" y="428720"/>
                    <a:pt x="1928527" y="436721"/>
                  </a:cubicBezTo>
                  <a:cubicBezTo>
                    <a:pt x="1913096" y="439007"/>
                    <a:pt x="1892427" y="440150"/>
                    <a:pt x="1871091" y="440150"/>
                  </a:cubicBezTo>
                  <a:cubicBezTo>
                    <a:pt x="1849755" y="440150"/>
                    <a:pt x="1844040" y="436721"/>
                    <a:pt x="1844040" y="420624"/>
                  </a:cubicBezTo>
                  <a:lnTo>
                    <a:pt x="1844040" y="54578"/>
                  </a:lnTo>
                  <a:cubicBezTo>
                    <a:pt x="1844040" y="35624"/>
                    <a:pt x="1840516" y="23050"/>
                    <a:pt x="1832515" y="13240"/>
                  </a:cubicBezTo>
                  <a:cubicBezTo>
                    <a:pt x="1844040" y="5715"/>
                    <a:pt x="1865853" y="0"/>
                    <a:pt x="1884236" y="0"/>
                  </a:cubicBezTo>
                  <a:close/>
                  <a:moveTo>
                    <a:pt x="745618" y="0"/>
                  </a:moveTo>
                  <a:cubicBezTo>
                    <a:pt x="776574" y="0"/>
                    <a:pt x="785813" y="12002"/>
                    <a:pt x="785813" y="55721"/>
                  </a:cubicBezTo>
                  <a:lnTo>
                    <a:pt x="785813" y="391287"/>
                  </a:lnTo>
                  <a:lnTo>
                    <a:pt x="785909" y="391382"/>
                  </a:lnTo>
                  <a:cubicBezTo>
                    <a:pt x="785909" y="414909"/>
                    <a:pt x="788766" y="421291"/>
                    <a:pt x="802006" y="426434"/>
                  </a:cubicBezTo>
                  <a:cubicBezTo>
                    <a:pt x="780670" y="437388"/>
                    <a:pt x="761715" y="442532"/>
                    <a:pt x="741617" y="442532"/>
                  </a:cubicBezTo>
                  <a:cubicBezTo>
                    <a:pt x="719805" y="442532"/>
                    <a:pt x="705422" y="431006"/>
                    <a:pt x="705422" y="411480"/>
                  </a:cubicBezTo>
                  <a:lnTo>
                    <a:pt x="705422" y="54578"/>
                  </a:lnTo>
                  <a:cubicBezTo>
                    <a:pt x="705422" y="35624"/>
                    <a:pt x="701898" y="23050"/>
                    <a:pt x="693897" y="13240"/>
                  </a:cubicBezTo>
                  <a:cubicBezTo>
                    <a:pt x="705422" y="5715"/>
                    <a:pt x="727235" y="0"/>
                    <a:pt x="74561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800" dirty="0">
                <a:latin typeface="Lor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17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ummer">
            <a:extLst>
              <a:ext uri="{FF2B5EF4-FFF2-40B4-BE49-F238E27FC236}">
                <a16:creationId xmlns:a16="http://schemas.microsoft.com/office/drawing/2014/main" id="{D51D19FB-5ADE-32A0-F8AC-560178AC00B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5A082A19-19EF-A1FA-DC4F-F18D92B9FCC5}"/>
              </a:ext>
            </a:extLst>
          </p:cNvPr>
          <p:cNvSpPr/>
          <p:nvPr userDrawn="1"/>
        </p:nvSpPr>
        <p:spPr>
          <a:xfrm>
            <a:off x="1287897" y="6139323"/>
            <a:ext cx="3131048" cy="1420064"/>
          </a:xfrm>
          <a:custGeom>
            <a:avLst/>
            <a:gdLst>
              <a:gd name="connsiteX0" fmla="*/ 1070173 w 1174606"/>
              <a:gd name="connsiteY0" fmla="*/ 304324 h 532733"/>
              <a:gd name="connsiteX1" fmla="*/ 1174186 w 1174606"/>
              <a:gd name="connsiteY1" fmla="*/ 408337 h 532733"/>
              <a:gd name="connsiteX2" fmla="*/ 1167042 w 1174606"/>
              <a:gd name="connsiteY2" fmla="*/ 459200 h 532733"/>
              <a:gd name="connsiteX3" fmla="*/ 1060171 w 1174606"/>
              <a:gd name="connsiteY3" fmla="*/ 532733 h 532733"/>
              <a:gd name="connsiteX4" fmla="*/ 798710 w 1174606"/>
              <a:gd name="connsiteY4" fmla="*/ 532733 h 532733"/>
              <a:gd name="connsiteX5" fmla="*/ 794424 w 1174606"/>
              <a:gd name="connsiteY5" fmla="*/ 522446 h 532733"/>
              <a:gd name="connsiteX6" fmla="*/ 794424 w 1174606"/>
              <a:gd name="connsiteY6" fmla="*/ 522351 h 532733"/>
              <a:gd name="connsiteX7" fmla="*/ 978066 w 1174606"/>
              <a:gd name="connsiteY7" fmla="*/ 338709 h 532733"/>
              <a:gd name="connsiteX8" fmla="*/ 980638 w 1174606"/>
              <a:gd name="connsiteY8" fmla="*/ 336137 h 532733"/>
              <a:gd name="connsiteX9" fmla="*/ 1019309 w 1174606"/>
              <a:gd name="connsiteY9" fmla="*/ 311468 h 532733"/>
              <a:gd name="connsiteX10" fmla="*/ 1070173 w 1174606"/>
              <a:gd name="connsiteY10" fmla="*/ 304324 h 532733"/>
              <a:gd name="connsiteX11" fmla="*/ 756514 w 1174606"/>
              <a:gd name="connsiteY11" fmla="*/ 0 h 532733"/>
              <a:gd name="connsiteX12" fmla="*/ 950634 w 1174606"/>
              <a:gd name="connsiteY12" fmla="*/ 0 h 532733"/>
              <a:gd name="connsiteX13" fmla="*/ 1137609 w 1174606"/>
              <a:gd name="connsiteY13" fmla="*/ 77438 h 532733"/>
              <a:gd name="connsiteX14" fmla="*/ 1172566 w 1174606"/>
              <a:gd name="connsiteY14" fmla="*/ 112395 h 532733"/>
              <a:gd name="connsiteX15" fmla="*/ 1172566 w 1174606"/>
              <a:gd name="connsiteY15" fmla="*/ 112300 h 532733"/>
              <a:gd name="connsiteX16" fmla="*/ 1168280 w 1174606"/>
              <a:gd name="connsiteY16" fmla="*/ 122587 h 532733"/>
              <a:gd name="connsiteX17" fmla="*/ 1060266 w 1174606"/>
              <a:gd name="connsiteY17" fmla="*/ 122587 h 532733"/>
              <a:gd name="connsiteX18" fmla="*/ 853669 w 1174606"/>
              <a:gd name="connsiteY18" fmla="*/ 206502 h 532733"/>
              <a:gd name="connsiteX19" fmla="*/ 848430 w 1174606"/>
              <a:gd name="connsiteY19" fmla="*/ 211741 h 532733"/>
              <a:gd name="connsiteX20" fmla="*/ 605067 w 1174606"/>
              <a:gd name="connsiteY20" fmla="*/ 455105 h 532733"/>
              <a:gd name="connsiteX21" fmla="*/ 417805 w 1174606"/>
              <a:gd name="connsiteY21" fmla="*/ 532543 h 532733"/>
              <a:gd name="connsiteX22" fmla="*/ 223971 w 1174606"/>
              <a:gd name="connsiteY22" fmla="*/ 532543 h 532733"/>
              <a:gd name="connsiteX23" fmla="*/ 36996 w 1174606"/>
              <a:gd name="connsiteY23" fmla="*/ 455105 h 532733"/>
              <a:gd name="connsiteX24" fmla="*/ 2420 w 1174606"/>
              <a:gd name="connsiteY24" fmla="*/ 420529 h 532733"/>
              <a:gd name="connsiteX25" fmla="*/ 6706 w 1174606"/>
              <a:gd name="connsiteY25" fmla="*/ 410242 h 532733"/>
              <a:gd name="connsiteX26" fmla="*/ 114434 w 1174606"/>
              <a:gd name="connsiteY26" fmla="*/ 410242 h 532733"/>
              <a:gd name="connsiteX27" fmla="*/ 321031 w 1174606"/>
              <a:gd name="connsiteY27" fmla="*/ 325946 h 532733"/>
              <a:gd name="connsiteX28" fmla="*/ 326270 w 1174606"/>
              <a:gd name="connsiteY28" fmla="*/ 320993 h 532733"/>
              <a:gd name="connsiteX29" fmla="*/ 569634 w 1174606"/>
              <a:gd name="connsiteY29" fmla="*/ 77343 h 532733"/>
              <a:gd name="connsiteX30" fmla="*/ 756514 w 1174606"/>
              <a:gd name="connsiteY30" fmla="*/ 0 h 532733"/>
              <a:gd name="connsiteX31" fmla="*/ 114434 w 1174606"/>
              <a:gd name="connsiteY31" fmla="*/ 0 h 532733"/>
              <a:gd name="connsiteX32" fmla="*/ 114434 w 1174606"/>
              <a:gd name="connsiteY32" fmla="*/ 95 h 532733"/>
              <a:gd name="connsiteX33" fmla="*/ 375895 w 1174606"/>
              <a:gd name="connsiteY33" fmla="*/ 95 h 532733"/>
              <a:gd name="connsiteX34" fmla="*/ 380182 w 1174606"/>
              <a:gd name="connsiteY34" fmla="*/ 10382 h 532733"/>
              <a:gd name="connsiteX35" fmla="*/ 196540 w 1174606"/>
              <a:gd name="connsiteY35" fmla="*/ 194024 h 532733"/>
              <a:gd name="connsiteX36" fmla="*/ 193968 w 1174606"/>
              <a:gd name="connsiteY36" fmla="*/ 196596 h 532733"/>
              <a:gd name="connsiteX37" fmla="*/ 155296 w 1174606"/>
              <a:gd name="connsiteY37" fmla="*/ 221266 h 532733"/>
              <a:gd name="connsiteX38" fmla="*/ 104433 w 1174606"/>
              <a:gd name="connsiteY38" fmla="*/ 228410 h 532733"/>
              <a:gd name="connsiteX39" fmla="*/ 420 w 1174606"/>
              <a:gd name="connsiteY39" fmla="*/ 124397 h 532733"/>
              <a:gd name="connsiteX40" fmla="*/ 7564 w 1174606"/>
              <a:gd name="connsiteY40" fmla="*/ 73533 h 532733"/>
              <a:gd name="connsiteX41" fmla="*/ 114434 w 1174606"/>
              <a:gd name="connsiteY41" fmla="*/ 0 h 5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74606" h="532733">
                <a:moveTo>
                  <a:pt x="1070173" y="304324"/>
                </a:moveTo>
                <a:cubicBezTo>
                  <a:pt x="1125227" y="309086"/>
                  <a:pt x="1169518" y="353378"/>
                  <a:pt x="1174186" y="408337"/>
                </a:cubicBezTo>
                <a:cubicBezTo>
                  <a:pt x="1175710" y="426339"/>
                  <a:pt x="1173043" y="443675"/>
                  <a:pt x="1167042" y="459200"/>
                </a:cubicBezTo>
                <a:cubicBezTo>
                  <a:pt x="1150564" y="502253"/>
                  <a:pt x="1108939" y="532733"/>
                  <a:pt x="1060171" y="532733"/>
                </a:cubicBezTo>
                <a:lnTo>
                  <a:pt x="798710" y="532733"/>
                </a:lnTo>
                <a:cubicBezTo>
                  <a:pt x="793281" y="532733"/>
                  <a:pt x="790614" y="526256"/>
                  <a:pt x="794424" y="522446"/>
                </a:cubicBezTo>
                <a:lnTo>
                  <a:pt x="794424" y="522351"/>
                </a:lnTo>
                <a:lnTo>
                  <a:pt x="978066" y="338709"/>
                </a:lnTo>
                <a:cubicBezTo>
                  <a:pt x="978828" y="337852"/>
                  <a:pt x="979685" y="336995"/>
                  <a:pt x="980638" y="336137"/>
                </a:cubicBezTo>
                <a:cubicBezTo>
                  <a:pt x="991591" y="325469"/>
                  <a:pt x="1004736" y="316992"/>
                  <a:pt x="1019309" y="311468"/>
                </a:cubicBezTo>
                <a:cubicBezTo>
                  <a:pt x="1034930" y="305467"/>
                  <a:pt x="1052170" y="302800"/>
                  <a:pt x="1070173" y="304324"/>
                </a:cubicBezTo>
                <a:close/>
                <a:moveTo>
                  <a:pt x="756514" y="0"/>
                </a:moveTo>
                <a:lnTo>
                  <a:pt x="950634" y="0"/>
                </a:lnTo>
                <a:cubicBezTo>
                  <a:pt x="1020833" y="0"/>
                  <a:pt x="1088079" y="27908"/>
                  <a:pt x="1137609" y="77438"/>
                </a:cubicBezTo>
                <a:lnTo>
                  <a:pt x="1172566" y="112395"/>
                </a:lnTo>
                <a:lnTo>
                  <a:pt x="1172566" y="112300"/>
                </a:lnTo>
                <a:cubicBezTo>
                  <a:pt x="1176376" y="116110"/>
                  <a:pt x="1173709" y="122587"/>
                  <a:pt x="1168280" y="122587"/>
                </a:cubicBezTo>
                <a:lnTo>
                  <a:pt x="1060266" y="122587"/>
                </a:lnTo>
                <a:cubicBezTo>
                  <a:pt x="979590" y="122587"/>
                  <a:pt x="906819" y="154686"/>
                  <a:pt x="853669" y="206502"/>
                </a:cubicBezTo>
                <a:cubicBezTo>
                  <a:pt x="851669" y="208121"/>
                  <a:pt x="850050" y="209741"/>
                  <a:pt x="848430" y="211741"/>
                </a:cubicBezTo>
                <a:lnTo>
                  <a:pt x="605067" y="455105"/>
                </a:lnTo>
                <a:cubicBezTo>
                  <a:pt x="555251" y="504635"/>
                  <a:pt x="488004" y="532543"/>
                  <a:pt x="417805" y="532543"/>
                </a:cubicBezTo>
                <a:lnTo>
                  <a:pt x="223971" y="532543"/>
                </a:lnTo>
                <a:cubicBezTo>
                  <a:pt x="153772" y="532543"/>
                  <a:pt x="86526" y="504635"/>
                  <a:pt x="36996" y="455105"/>
                </a:cubicBezTo>
                <a:lnTo>
                  <a:pt x="2420" y="420529"/>
                </a:lnTo>
                <a:cubicBezTo>
                  <a:pt x="-1390" y="416719"/>
                  <a:pt x="1277" y="410242"/>
                  <a:pt x="6706" y="410242"/>
                </a:cubicBezTo>
                <a:lnTo>
                  <a:pt x="114434" y="410242"/>
                </a:lnTo>
                <a:cubicBezTo>
                  <a:pt x="194825" y="410242"/>
                  <a:pt x="267882" y="378143"/>
                  <a:pt x="321031" y="325946"/>
                </a:cubicBezTo>
                <a:cubicBezTo>
                  <a:pt x="323031" y="324326"/>
                  <a:pt x="324651" y="322707"/>
                  <a:pt x="326270" y="320993"/>
                </a:cubicBezTo>
                <a:lnTo>
                  <a:pt x="569634" y="77343"/>
                </a:lnTo>
                <a:cubicBezTo>
                  <a:pt x="619068" y="27908"/>
                  <a:pt x="686315" y="0"/>
                  <a:pt x="756514" y="0"/>
                </a:cubicBezTo>
                <a:close/>
                <a:moveTo>
                  <a:pt x="114434" y="0"/>
                </a:moveTo>
                <a:lnTo>
                  <a:pt x="114434" y="95"/>
                </a:lnTo>
                <a:lnTo>
                  <a:pt x="375895" y="95"/>
                </a:lnTo>
                <a:cubicBezTo>
                  <a:pt x="381325" y="95"/>
                  <a:pt x="383992" y="6572"/>
                  <a:pt x="380182" y="10382"/>
                </a:cubicBezTo>
                <a:lnTo>
                  <a:pt x="196540" y="194024"/>
                </a:lnTo>
                <a:cubicBezTo>
                  <a:pt x="195778" y="194881"/>
                  <a:pt x="194920" y="195739"/>
                  <a:pt x="193968" y="196596"/>
                </a:cubicBezTo>
                <a:cubicBezTo>
                  <a:pt x="183014" y="207264"/>
                  <a:pt x="169870" y="215741"/>
                  <a:pt x="155296" y="221266"/>
                </a:cubicBezTo>
                <a:cubicBezTo>
                  <a:pt x="139675" y="227267"/>
                  <a:pt x="122435" y="229934"/>
                  <a:pt x="104433" y="228410"/>
                </a:cubicBezTo>
                <a:cubicBezTo>
                  <a:pt x="49378" y="223647"/>
                  <a:pt x="5087" y="179356"/>
                  <a:pt x="420" y="124397"/>
                </a:cubicBezTo>
                <a:cubicBezTo>
                  <a:pt x="-1104" y="106394"/>
                  <a:pt x="1563" y="89154"/>
                  <a:pt x="7564" y="73533"/>
                </a:cubicBezTo>
                <a:cubicBezTo>
                  <a:pt x="24042" y="30480"/>
                  <a:pt x="65666" y="0"/>
                  <a:pt x="11443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3E1B8670-DB63-B8A9-B8A0-38E2AB1AD8F2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A9FD472-B88E-32CD-D9EE-440F46C9A3D0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58B7F346-747B-B2D2-BF13-E3AA3706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8285" y="1081400"/>
            <a:ext cx="17743488" cy="11553824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tabLst>
                <a:tab pos="6105525" algn="l"/>
              </a:tabLst>
              <a:defRPr lang="nl-NL" sz="7501" dirty="0">
                <a:solidFill>
                  <a:schemeClr val="accent1"/>
                </a:solidFill>
                <a:latin typeface="Lora" pitchFamily="2" charset="0"/>
                <a:ea typeface="+mj-ea"/>
                <a:cs typeface="+mj-cs"/>
              </a:defRPr>
            </a:lvl1pPr>
          </a:lstStyle>
          <a:p>
            <a:pPr marL="719990" lvl="0" indent="-719990"/>
            <a:r>
              <a:rPr lang="nl-NL" dirty="0"/>
              <a:t>Klikken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07630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ummer">
            <a:extLst>
              <a:ext uri="{FF2B5EF4-FFF2-40B4-BE49-F238E27FC236}">
                <a16:creationId xmlns:a16="http://schemas.microsoft.com/office/drawing/2014/main" id="{CBA7DB1F-3D57-135E-EA2D-2CB02F116F9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BDBA45C0-DE0E-4480-E9B3-54EDD23D9825}"/>
              </a:ext>
            </a:extLst>
          </p:cNvPr>
          <p:cNvSpPr/>
          <p:nvPr userDrawn="1"/>
        </p:nvSpPr>
        <p:spPr>
          <a:xfrm>
            <a:off x="1287897" y="6139323"/>
            <a:ext cx="3131048" cy="1420064"/>
          </a:xfrm>
          <a:custGeom>
            <a:avLst/>
            <a:gdLst>
              <a:gd name="connsiteX0" fmla="*/ 1070173 w 1174606"/>
              <a:gd name="connsiteY0" fmla="*/ 304324 h 532733"/>
              <a:gd name="connsiteX1" fmla="*/ 1174186 w 1174606"/>
              <a:gd name="connsiteY1" fmla="*/ 408337 h 532733"/>
              <a:gd name="connsiteX2" fmla="*/ 1167042 w 1174606"/>
              <a:gd name="connsiteY2" fmla="*/ 459200 h 532733"/>
              <a:gd name="connsiteX3" fmla="*/ 1060171 w 1174606"/>
              <a:gd name="connsiteY3" fmla="*/ 532733 h 532733"/>
              <a:gd name="connsiteX4" fmla="*/ 798710 w 1174606"/>
              <a:gd name="connsiteY4" fmla="*/ 532733 h 532733"/>
              <a:gd name="connsiteX5" fmla="*/ 794424 w 1174606"/>
              <a:gd name="connsiteY5" fmla="*/ 522446 h 532733"/>
              <a:gd name="connsiteX6" fmla="*/ 794424 w 1174606"/>
              <a:gd name="connsiteY6" fmla="*/ 522351 h 532733"/>
              <a:gd name="connsiteX7" fmla="*/ 978066 w 1174606"/>
              <a:gd name="connsiteY7" fmla="*/ 338709 h 532733"/>
              <a:gd name="connsiteX8" fmla="*/ 980638 w 1174606"/>
              <a:gd name="connsiteY8" fmla="*/ 336137 h 532733"/>
              <a:gd name="connsiteX9" fmla="*/ 1019309 w 1174606"/>
              <a:gd name="connsiteY9" fmla="*/ 311468 h 532733"/>
              <a:gd name="connsiteX10" fmla="*/ 1070173 w 1174606"/>
              <a:gd name="connsiteY10" fmla="*/ 304324 h 532733"/>
              <a:gd name="connsiteX11" fmla="*/ 756514 w 1174606"/>
              <a:gd name="connsiteY11" fmla="*/ 0 h 532733"/>
              <a:gd name="connsiteX12" fmla="*/ 950634 w 1174606"/>
              <a:gd name="connsiteY12" fmla="*/ 0 h 532733"/>
              <a:gd name="connsiteX13" fmla="*/ 1137609 w 1174606"/>
              <a:gd name="connsiteY13" fmla="*/ 77438 h 532733"/>
              <a:gd name="connsiteX14" fmla="*/ 1172566 w 1174606"/>
              <a:gd name="connsiteY14" fmla="*/ 112395 h 532733"/>
              <a:gd name="connsiteX15" fmla="*/ 1172566 w 1174606"/>
              <a:gd name="connsiteY15" fmla="*/ 112300 h 532733"/>
              <a:gd name="connsiteX16" fmla="*/ 1168280 w 1174606"/>
              <a:gd name="connsiteY16" fmla="*/ 122587 h 532733"/>
              <a:gd name="connsiteX17" fmla="*/ 1060266 w 1174606"/>
              <a:gd name="connsiteY17" fmla="*/ 122587 h 532733"/>
              <a:gd name="connsiteX18" fmla="*/ 853669 w 1174606"/>
              <a:gd name="connsiteY18" fmla="*/ 206502 h 532733"/>
              <a:gd name="connsiteX19" fmla="*/ 848430 w 1174606"/>
              <a:gd name="connsiteY19" fmla="*/ 211741 h 532733"/>
              <a:gd name="connsiteX20" fmla="*/ 605067 w 1174606"/>
              <a:gd name="connsiteY20" fmla="*/ 455105 h 532733"/>
              <a:gd name="connsiteX21" fmla="*/ 417805 w 1174606"/>
              <a:gd name="connsiteY21" fmla="*/ 532543 h 532733"/>
              <a:gd name="connsiteX22" fmla="*/ 223971 w 1174606"/>
              <a:gd name="connsiteY22" fmla="*/ 532543 h 532733"/>
              <a:gd name="connsiteX23" fmla="*/ 36996 w 1174606"/>
              <a:gd name="connsiteY23" fmla="*/ 455105 h 532733"/>
              <a:gd name="connsiteX24" fmla="*/ 2420 w 1174606"/>
              <a:gd name="connsiteY24" fmla="*/ 420529 h 532733"/>
              <a:gd name="connsiteX25" fmla="*/ 6706 w 1174606"/>
              <a:gd name="connsiteY25" fmla="*/ 410242 h 532733"/>
              <a:gd name="connsiteX26" fmla="*/ 114434 w 1174606"/>
              <a:gd name="connsiteY26" fmla="*/ 410242 h 532733"/>
              <a:gd name="connsiteX27" fmla="*/ 321031 w 1174606"/>
              <a:gd name="connsiteY27" fmla="*/ 325946 h 532733"/>
              <a:gd name="connsiteX28" fmla="*/ 326270 w 1174606"/>
              <a:gd name="connsiteY28" fmla="*/ 320993 h 532733"/>
              <a:gd name="connsiteX29" fmla="*/ 569634 w 1174606"/>
              <a:gd name="connsiteY29" fmla="*/ 77343 h 532733"/>
              <a:gd name="connsiteX30" fmla="*/ 756514 w 1174606"/>
              <a:gd name="connsiteY30" fmla="*/ 0 h 532733"/>
              <a:gd name="connsiteX31" fmla="*/ 114434 w 1174606"/>
              <a:gd name="connsiteY31" fmla="*/ 0 h 532733"/>
              <a:gd name="connsiteX32" fmla="*/ 114434 w 1174606"/>
              <a:gd name="connsiteY32" fmla="*/ 95 h 532733"/>
              <a:gd name="connsiteX33" fmla="*/ 375895 w 1174606"/>
              <a:gd name="connsiteY33" fmla="*/ 95 h 532733"/>
              <a:gd name="connsiteX34" fmla="*/ 380182 w 1174606"/>
              <a:gd name="connsiteY34" fmla="*/ 10382 h 532733"/>
              <a:gd name="connsiteX35" fmla="*/ 196540 w 1174606"/>
              <a:gd name="connsiteY35" fmla="*/ 194024 h 532733"/>
              <a:gd name="connsiteX36" fmla="*/ 193968 w 1174606"/>
              <a:gd name="connsiteY36" fmla="*/ 196596 h 532733"/>
              <a:gd name="connsiteX37" fmla="*/ 155296 w 1174606"/>
              <a:gd name="connsiteY37" fmla="*/ 221266 h 532733"/>
              <a:gd name="connsiteX38" fmla="*/ 104433 w 1174606"/>
              <a:gd name="connsiteY38" fmla="*/ 228410 h 532733"/>
              <a:gd name="connsiteX39" fmla="*/ 420 w 1174606"/>
              <a:gd name="connsiteY39" fmla="*/ 124397 h 532733"/>
              <a:gd name="connsiteX40" fmla="*/ 7564 w 1174606"/>
              <a:gd name="connsiteY40" fmla="*/ 73533 h 532733"/>
              <a:gd name="connsiteX41" fmla="*/ 114434 w 1174606"/>
              <a:gd name="connsiteY41" fmla="*/ 0 h 5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74606" h="532733">
                <a:moveTo>
                  <a:pt x="1070173" y="304324"/>
                </a:moveTo>
                <a:cubicBezTo>
                  <a:pt x="1125227" y="309086"/>
                  <a:pt x="1169518" y="353378"/>
                  <a:pt x="1174186" y="408337"/>
                </a:cubicBezTo>
                <a:cubicBezTo>
                  <a:pt x="1175710" y="426339"/>
                  <a:pt x="1173043" y="443675"/>
                  <a:pt x="1167042" y="459200"/>
                </a:cubicBezTo>
                <a:cubicBezTo>
                  <a:pt x="1150564" y="502253"/>
                  <a:pt x="1108939" y="532733"/>
                  <a:pt x="1060171" y="532733"/>
                </a:cubicBezTo>
                <a:lnTo>
                  <a:pt x="798710" y="532733"/>
                </a:lnTo>
                <a:cubicBezTo>
                  <a:pt x="793281" y="532733"/>
                  <a:pt x="790614" y="526256"/>
                  <a:pt x="794424" y="522446"/>
                </a:cubicBezTo>
                <a:lnTo>
                  <a:pt x="794424" y="522351"/>
                </a:lnTo>
                <a:lnTo>
                  <a:pt x="978066" y="338709"/>
                </a:lnTo>
                <a:cubicBezTo>
                  <a:pt x="978828" y="337852"/>
                  <a:pt x="979685" y="336995"/>
                  <a:pt x="980638" y="336137"/>
                </a:cubicBezTo>
                <a:cubicBezTo>
                  <a:pt x="991591" y="325469"/>
                  <a:pt x="1004736" y="316992"/>
                  <a:pt x="1019309" y="311468"/>
                </a:cubicBezTo>
                <a:cubicBezTo>
                  <a:pt x="1034930" y="305467"/>
                  <a:pt x="1052170" y="302800"/>
                  <a:pt x="1070173" y="304324"/>
                </a:cubicBezTo>
                <a:close/>
                <a:moveTo>
                  <a:pt x="756514" y="0"/>
                </a:moveTo>
                <a:lnTo>
                  <a:pt x="950634" y="0"/>
                </a:lnTo>
                <a:cubicBezTo>
                  <a:pt x="1020833" y="0"/>
                  <a:pt x="1088079" y="27908"/>
                  <a:pt x="1137609" y="77438"/>
                </a:cubicBezTo>
                <a:lnTo>
                  <a:pt x="1172566" y="112395"/>
                </a:lnTo>
                <a:lnTo>
                  <a:pt x="1172566" y="112300"/>
                </a:lnTo>
                <a:cubicBezTo>
                  <a:pt x="1176376" y="116110"/>
                  <a:pt x="1173709" y="122587"/>
                  <a:pt x="1168280" y="122587"/>
                </a:cubicBezTo>
                <a:lnTo>
                  <a:pt x="1060266" y="122587"/>
                </a:lnTo>
                <a:cubicBezTo>
                  <a:pt x="979590" y="122587"/>
                  <a:pt x="906819" y="154686"/>
                  <a:pt x="853669" y="206502"/>
                </a:cubicBezTo>
                <a:cubicBezTo>
                  <a:pt x="851669" y="208121"/>
                  <a:pt x="850050" y="209741"/>
                  <a:pt x="848430" y="211741"/>
                </a:cubicBezTo>
                <a:lnTo>
                  <a:pt x="605067" y="455105"/>
                </a:lnTo>
                <a:cubicBezTo>
                  <a:pt x="555251" y="504635"/>
                  <a:pt x="488004" y="532543"/>
                  <a:pt x="417805" y="532543"/>
                </a:cubicBezTo>
                <a:lnTo>
                  <a:pt x="223971" y="532543"/>
                </a:lnTo>
                <a:cubicBezTo>
                  <a:pt x="153772" y="532543"/>
                  <a:pt x="86526" y="504635"/>
                  <a:pt x="36996" y="455105"/>
                </a:cubicBezTo>
                <a:lnTo>
                  <a:pt x="2420" y="420529"/>
                </a:lnTo>
                <a:cubicBezTo>
                  <a:pt x="-1390" y="416719"/>
                  <a:pt x="1277" y="410242"/>
                  <a:pt x="6706" y="410242"/>
                </a:cubicBezTo>
                <a:lnTo>
                  <a:pt x="114434" y="410242"/>
                </a:lnTo>
                <a:cubicBezTo>
                  <a:pt x="194825" y="410242"/>
                  <a:pt x="267882" y="378143"/>
                  <a:pt x="321031" y="325946"/>
                </a:cubicBezTo>
                <a:cubicBezTo>
                  <a:pt x="323031" y="324326"/>
                  <a:pt x="324651" y="322707"/>
                  <a:pt x="326270" y="320993"/>
                </a:cubicBezTo>
                <a:lnTo>
                  <a:pt x="569634" y="77343"/>
                </a:lnTo>
                <a:cubicBezTo>
                  <a:pt x="619068" y="27908"/>
                  <a:pt x="686315" y="0"/>
                  <a:pt x="756514" y="0"/>
                </a:cubicBezTo>
                <a:close/>
                <a:moveTo>
                  <a:pt x="114434" y="0"/>
                </a:moveTo>
                <a:lnTo>
                  <a:pt x="114434" y="95"/>
                </a:lnTo>
                <a:lnTo>
                  <a:pt x="375895" y="95"/>
                </a:lnTo>
                <a:cubicBezTo>
                  <a:pt x="381325" y="95"/>
                  <a:pt x="383992" y="6572"/>
                  <a:pt x="380182" y="10382"/>
                </a:cubicBezTo>
                <a:lnTo>
                  <a:pt x="196540" y="194024"/>
                </a:lnTo>
                <a:cubicBezTo>
                  <a:pt x="195778" y="194881"/>
                  <a:pt x="194920" y="195739"/>
                  <a:pt x="193968" y="196596"/>
                </a:cubicBezTo>
                <a:cubicBezTo>
                  <a:pt x="183014" y="207264"/>
                  <a:pt x="169870" y="215741"/>
                  <a:pt x="155296" y="221266"/>
                </a:cubicBezTo>
                <a:cubicBezTo>
                  <a:pt x="139675" y="227267"/>
                  <a:pt x="122435" y="229934"/>
                  <a:pt x="104433" y="228410"/>
                </a:cubicBezTo>
                <a:cubicBezTo>
                  <a:pt x="49378" y="223647"/>
                  <a:pt x="5087" y="179356"/>
                  <a:pt x="420" y="124397"/>
                </a:cubicBezTo>
                <a:cubicBezTo>
                  <a:pt x="-1104" y="106394"/>
                  <a:pt x="1563" y="89154"/>
                  <a:pt x="7564" y="73533"/>
                </a:cubicBezTo>
                <a:cubicBezTo>
                  <a:pt x="24042" y="30480"/>
                  <a:pt x="65666" y="0"/>
                  <a:pt x="11443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9B2ACA87-DC99-C0CA-1D09-0D214B8281CD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7E09F99A-FA03-E348-7294-6F6ABAA1B5F3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chemeClr val="bg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8EFA35D-1596-3E7D-230A-2256C6D25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8285" y="1081400"/>
            <a:ext cx="17743488" cy="11553824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nl-NL" sz="7501" dirty="0">
                <a:solidFill>
                  <a:schemeClr val="bg1"/>
                </a:solidFill>
                <a:latin typeface="Lora" pitchFamily="2" charset="0"/>
                <a:ea typeface="+mj-ea"/>
                <a:cs typeface="+mj-cs"/>
              </a:defRPr>
            </a:lvl1pPr>
          </a:lstStyle>
          <a:p>
            <a:pPr marL="719990" lvl="0" indent="-719990"/>
            <a:r>
              <a:rPr lang="nl-NL" dirty="0"/>
              <a:t>Klikken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78377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ummer">
            <a:extLst>
              <a:ext uri="{FF2B5EF4-FFF2-40B4-BE49-F238E27FC236}">
                <a16:creationId xmlns:a16="http://schemas.microsoft.com/office/drawing/2014/main" id="{4147E285-A866-129A-E82A-3EAF478554D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6FF088E4-2F52-92F1-A558-F9AB09739728}"/>
              </a:ext>
            </a:extLst>
          </p:cNvPr>
          <p:cNvSpPr/>
          <p:nvPr userDrawn="1"/>
        </p:nvSpPr>
        <p:spPr>
          <a:xfrm>
            <a:off x="1287897" y="6139323"/>
            <a:ext cx="3131048" cy="1420064"/>
          </a:xfrm>
          <a:custGeom>
            <a:avLst/>
            <a:gdLst>
              <a:gd name="connsiteX0" fmla="*/ 1070173 w 1174606"/>
              <a:gd name="connsiteY0" fmla="*/ 304324 h 532733"/>
              <a:gd name="connsiteX1" fmla="*/ 1174186 w 1174606"/>
              <a:gd name="connsiteY1" fmla="*/ 408337 h 532733"/>
              <a:gd name="connsiteX2" fmla="*/ 1167042 w 1174606"/>
              <a:gd name="connsiteY2" fmla="*/ 459200 h 532733"/>
              <a:gd name="connsiteX3" fmla="*/ 1060171 w 1174606"/>
              <a:gd name="connsiteY3" fmla="*/ 532733 h 532733"/>
              <a:gd name="connsiteX4" fmla="*/ 798710 w 1174606"/>
              <a:gd name="connsiteY4" fmla="*/ 532733 h 532733"/>
              <a:gd name="connsiteX5" fmla="*/ 794424 w 1174606"/>
              <a:gd name="connsiteY5" fmla="*/ 522446 h 532733"/>
              <a:gd name="connsiteX6" fmla="*/ 794424 w 1174606"/>
              <a:gd name="connsiteY6" fmla="*/ 522351 h 532733"/>
              <a:gd name="connsiteX7" fmla="*/ 978066 w 1174606"/>
              <a:gd name="connsiteY7" fmla="*/ 338709 h 532733"/>
              <a:gd name="connsiteX8" fmla="*/ 980638 w 1174606"/>
              <a:gd name="connsiteY8" fmla="*/ 336137 h 532733"/>
              <a:gd name="connsiteX9" fmla="*/ 1019309 w 1174606"/>
              <a:gd name="connsiteY9" fmla="*/ 311468 h 532733"/>
              <a:gd name="connsiteX10" fmla="*/ 1070173 w 1174606"/>
              <a:gd name="connsiteY10" fmla="*/ 304324 h 532733"/>
              <a:gd name="connsiteX11" fmla="*/ 756514 w 1174606"/>
              <a:gd name="connsiteY11" fmla="*/ 0 h 532733"/>
              <a:gd name="connsiteX12" fmla="*/ 950634 w 1174606"/>
              <a:gd name="connsiteY12" fmla="*/ 0 h 532733"/>
              <a:gd name="connsiteX13" fmla="*/ 1137609 w 1174606"/>
              <a:gd name="connsiteY13" fmla="*/ 77438 h 532733"/>
              <a:gd name="connsiteX14" fmla="*/ 1172566 w 1174606"/>
              <a:gd name="connsiteY14" fmla="*/ 112395 h 532733"/>
              <a:gd name="connsiteX15" fmla="*/ 1172566 w 1174606"/>
              <a:gd name="connsiteY15" fmla="*/ 112300 h 532733"/>
              <a:gd name="connsiteX16" fmla="*/ 1168280 w 1174606"/>
              <a:gd name="connsiteY16" fmla="*/ 122587 h 532733"/>
              <a:gd name="connsiteX17" fmla="*/ 1060266 w 1174606"/>
              <a:gd name="connsiteY17" fmla="*/ 122587 h 532733"/>
              <a:gd name="connsiteX18" fmla="*/ 853669 w 1174606"/>
              <a:gd name="connsiteY18" fmla="*/ 206502 h 532733"/>
              <a:gd name="connsiteX19" fmla="*/ 848430 w 1174606"/>
              <a:gd name="connsiteY19" fmla="*/ 211741 h 532733"/>
              <a:gd name="connsiteX20" fmla="*/ 605067 w 1174606"/>
              <a:gd name="connsiteY20" fmla="*/ 455105 h 532733"/>
              <a:gd name="connsiteX21" fmla="*/ 417805 w 1174606"/>
              <a:gd name="connsiteY21" fmla="*/ 532543 h 532733"/>
              <a:gd name="connsiteX22" fmla="*/ 223971 w 1174606"/>
              <a:gd name="connsiteY22" fmla="*/ 532543 h 532733"/>
              <a:gd name="connsiteX23" fmla="*/ 36996 w 1174606"/>
              <a:gd name="connsiteY23" fmla="*/ 455105 h 532733"/>
              <a:gd name="connsiteX24" fmla="*/ 2420 w 1174606"/>
              <a:gd name="connsiteY24" fmla="*/ 420529 h 532733"/>
              <a:gd name="connsiteX25" fmla="*/ 6706 w 1174606"/>
              <a:gd name="connsiteY25" fmla="*/ 410242 h 532733"/>
              <a:gd name="connsiteX26" fmla="*/ 114434 w 1174606"/>
              <a:gd name="connsiteY26" fmla="*/ 410242 h 532733"/>
              <a:gd name="connsiteX27" fmla="*/ 321031 w 1174606"/>
              <a:gd name="connsiteY27" fmla="*/ 325946 h 532733"/>
              <a:gd name="connsiteX28" fmla="*/ 326270 w 1174606"/>
              <a:gd name="connsiteY28" fmla="*/ 320993 h 532733"/>
              <a:gd name="connsiteX29" fmla="*/ 569634 w 1174606"/>
              <a:gd name="connsiteY29" fmla="*/ 77343 h 532733"/>
              <a:gd name="connsiteX30" fmla="*/ 756514 w 1174606"/>
              <a:gd name="connsiteY30" fmla="*/ 0 h 532733"/>
              <a:gd name="connsiteX31" fmla="*/ 114434 w 1174606"/>
              <a:gd name="connsiteY31" fmla="*/ 0 h 532733"/>
              <a:gd name="connsiteX32" fmla="*/ 114434 w 1174606"/>
              <a:gd name="connsiteY32" fmla="*/ 95 h 532733"/>
              <a:gd name="connsiteX33" fmla="*/ 375895 w 1174606"/>
              <a:gd name="connsiteY33" fmla="*/ 95 h 532733"/>
              <a:gd name="connsiteX34" fmla="*/ 380182 w 1174606"/>
              <a:gd name="connsiteY34" fmla="*/ 10382 h 532733"/>
              <a:gd name="connsiteX35" fmla="*/ 196540 w 1174606"/>
              <a:gd name="connsiteY35" fmla="*/ 194024 h 532733"/>
              <a:gd name="connsiteX36" fmla="*/ 193968 w 1174606"/>
              <a:gd name="connsiteY36" fmla="*/ 196596 h 532733"/>
              <a:gd name="connsiteX37" fmla="*/ 155296 w 1174606"/>
              <a:gd name="connsiteY37" fmla="*/ 221266 h 532733"/>
              <a:gd name="connsiteX38" fmla="*/ 104433 w 1174606"/>
              <a:gd name="connsiteY38" fmla="*/ 228410 h 532733"/>
              <a:gd name="connsiteX39" fmla="*/ 420 w 1174606"/>
              <a:gd name="connsiteY39" fmla="*/ 124397 h 532733"/>
              <a:gd name="connsiteX40" fmla="*/ 7564 w 1174606"/>
              <a:gd name="connsiteY40" fmla="*/ 73533 h 532733"/>
              <a:gd name="connsiteX41" fmla="*/ 114434 w 1174606"/>
              <a:gd name="connsiteY41" fmla="*/ 0 h 5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74606" h="532733">
                <a:moveTo>
                  <a:pt x="1070173" y="304324"/>
                </a:moveTo>
                <a:cubicBezTo>
                  <a:pt x="1125227" y="309086"/>
                  <a:pt x="1169518" y="353378"/>
                  <a:pt x="1174186" y="408337"/>
                </a:cubicBezTo>
                <a:cubicBezTo>
                  <a:pt x="1175710" y="426339"/>
                  <a:pt x="1173043" y="443675"/>
                  <a:pt x="1167042" y="459200"/>
                </a:cubicBezTo>
                <a:cubicBezTo>
                  <a:pt x="1150564" y="502253"/>
                  <a:pt x="1108939" y="532733"/>
                  <a:pt x="1060171" y="532733"/>
                </a:cubicBezTo>
                <a:lnTo>
                  <a:pt x="798710" y="532733"/>
                </a:lnTo>
                <a:cubicBezTo>
                  <a:pt x="793281" y="532733"/>
                  <a:pt x="790614" y="526256"/>
                  <a:pt x="794424" y="522446"/>
                </a:cubicBezTo>
                <a:lnTo>
                  <a:pt x="794424" y="522351"/>
                </a:lnTo>
                <a:lnTo>
                  <a:pt x="978066" y="338709"/>
                </a:lnTo>
                <a:cubicBezTo>
                  <a:pt x="978828" y="337852"/>
                  <a:pt x="979685" y="336995"/>
                  <a:pt x="980638" y="336137"/>
                </a:cubicBezTo>
                <a:cubicBezTo>
                  <a:pt x="991591" y="325469"/>
                  <a:pt x="1004736" y="316992"/>
                  <a:pt x="1019309" y="311468"/>
                </a:cubicBezTo>
                <a:cubicBezTo>
                  <a:pt x="1034930" y="305467"/>
                  <a:pt x="1052170" y="302800"/>
                  <a:pt x="1070173" y="304324"/>
                </a:cubicBezTo>
                <a:close/>
                <a:moveTo>
                  <a:pt x="756514" y="0"/>
                </a:moveTo>
                <a:lnTo>
                  <a:pt x="950634" y="0"/>
                </a:lnTo>
                <a:cubicBezTo>
                  <a:pt x="1020833" y="0"/>
                  <a:pt x="1088079" y="27908"/>
                  <a:pt x="1137609" y="77438"/>
                </a:cubicBezTo>
                <a:lnTo>
                  <a:pt x="1172566" y="112395"/>
                </a:lnTo>
                <a:lnTo>
                  <a:pt x="1172566" y="112300"/>
                </a:lnTo>
                <a:cubicBezTo>
                  <a:pt x="1176376" y="116110"/>
                  <a:pt x="1173709" y="122587"/>
                  <a:pt x="1168280" y="122587"/>
                </a:cubicBezTo>
                <a:lnTo>
                  <a:pt x="1060266" y="122587"/>
                </a:lnTo>
                <a:cubicBezTo>
                  <a:pt x="979590" y="122587"/>
                  <a:pt x="906819" y="154686"/>
                  <a:pt x="853669" y="206502"/>
                </a:cubicBezTo>
                <a:cubicBezTo>
                  <a:pt x="851669" y="208121"/>
                  <a:pt x="850050" y="209741"/>
                  <a:pt x="848430" y="211741"/>
                </a:cubicBezTo>
                <a:lnTo>
                  <a:pt x="605067" y="455105"/>
                </a:lnTo>
                <a:cubicBezTo>
                  <a:pt x="555251" y="504635"/>
                  <a:pt x="488004" y="532543"/>
                  <a:pt x="417805" y="532543"/>
                </a:cubicBezTo>
                <a:lnTo>
                  <a:pt x="223971" y="532543"/>
                </a:lnTo>
                <a:cubicBezTo>
                  <a:pt x="153772" y="532543"/>
                  <a:pt x="86526" y="504635"/>
                  <a:pt x="36996" y="455105"/>
                </a:cubicBezTo>
                <a:lnTo>
                  <a:pt x="2420" y="420529"/>
                </a:lnTo>
                <a:cubicBezTo>
                  <a:pt x="-1390" y="416719"/>
                  <a:pt x="1277" y="410242"/>
                  <a:pt x="6706" y="410242"/>
                </a:cubicBezTo>
                <a:lnTo>
                  <a:pt x="114434" y="410242"/>
                </a:lnTo>
                <a:cubicBezTo>
                  <a:pt x="194825" y="410242"/>
                  <a:pt x="267882" y="378143"/>
                  <a:pt x="321031" y="325946"/>
                </a:cubicBezTo>
                <a:cubicBezTo>
                  <a:pt x="323031" y="324326"/>
                  <a:pt x="324651" y="322707"/>
                  <a:pt x="326270" y="320993"/>
                </a:cubicBezTo>
                <a:lnTo>
                  <a:pt x="569634" y="77343"/>
                </a:lnTo>
                <a:cubicBezTo>
                  <a:pt x="619068" y="27908"/>
                  <a:pt x="686315" y="0"/>
                  <a:pt x="756514" y="0"/>
                </a:cubicBezTo>
                <a:close/>
                <a:moveTo>
                  <a:pt x="114434" y="0"/>
                </a:moveTo>
                <a:lnTo>
                  <a:pt x="114434" y="95"/>
                </a:lnTo>
                <a:lnTo>
                  <a:pt x="375895" y="95"/>
                </a:lnTo>
                <a:cubicBezTo>
                  <a:pt x="381325" y="95"/>
                  <a:pt x="383992" y="6572"/>
                  <a:pt x="380182" y="10382"/>
                </a:cubicBezTo>
                <a:lnTo>
                  <a:pt x="196540" y="194024"/>
                </a:lnTo>
                <a:cubicBezTo>
                  <a:pt x="195778" y="194881"/>
                  <a:pt x="194920" y="195739"/>
                  <a:pt x="193968" y="196596"/>
                </a:cubicBezTo>
                <a:cubicBezTo>
                  <a:pt x="183014" y="207264"/>
                  <a:pt x="169870" y="215741"/>
                  <a:pt x="155296" y="221266"/>
                </a:cubicBezTo>
                <a:cubicBezTo>
                  <a:pt x="139675" y="227267"/>
                  <a:pt x="122435" y="229934"/>
                  <a:pt x="104433" y="228410"/>
                </a:cubicBezTo>
                <a:cubicBezTo>
                  <a:pt x="49378" y="223647"/>
                  <a:pt x="5087" y="179356"/>
                  <a:pt x="420" y="124397"/>
                </a:cubicBezTo>
                <a:cubicBezTo>
                  <a:pt x="-1104" y="106394"/>
                  <a:pt x="1563" y="89154"/>
                  <a:pt x="7564" y="73533"/>
                </a:cubicBezTo>
                <a:cubicBezTo>
                  <a:pt x="24042" y="30480"/>
                  <a:pt x="65666" y="0"/>
                  <a:pt x="11443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1A22F426-2C6F-A32E-63BD-E951A39A9539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8FAFF7C1-0955-FFA0-322F-A09EFBCCFB53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C17EE52A-3154-F7E3-4ADE-E3F756906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8285" y="1081400"/>
            <a:ext cx="17743488" cy="11553824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nl-NL" sz="7501" dirty="0">
                <a:solidFill>
                  <a:schemeClr val="bg1"/>
                </a:solidFill>
                <a:latin typeface="Lora" pitchFamily="2" charset="0"/>
                <a:ea typeface="+mj-ea"/>
                <a:cs typeface="+mj-cs"/>
              </a:defRPr>
            </a:lvl1pPr>
          </a:lstStyle>
          <a:p>
            <a:pPr marL="719990" lvl="0" indent="-719990"/>
            <a:r>
              <a:rPr lang="nl-NL" dirty="0"/>
              <a:t>Klikken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9565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am dia">
            <a:extLst>
              <a:ext uri="{FF2B5EF4-FFF2-40B4-BE49-F238E27FC236}">
                <a16:creationId xmlns:a16="http://schemas.microsoft.com/office/drawing/2014/main" id="{7C2DD5A4-95A5-4991-13BE-CB8B37B967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85717" y="1620699"/>
            <a:ext cx="21815584" cy="1778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584191">
              <a:defRPr sz="7501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Klikken om een titel toe te voegen</a:t>
            </a:r>
            <a:endParaRPr dirty="0"/>
          </a:p>
        </p:txBody>
      </p:sp>
      <p:sp>
        <p:nvSpPr>
          <p:cNvPr id="29" name="Dianummer">
            <a:extLst>
              <a:ext uri="{FF2B5EF4-FFF2-40B4-BE49-F238E27FC236}">
                <a16:creationId xmlns:a16="http://schemas.microsoft.com/office/drawing/2014/main" id="{340054E7-BE40-4865-87EA-C94E1974417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B58ACC3D-E7DF-3DB6-09ED-CAEBFDB6485E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008C9E63-4D1C-5840-A032-38CB731CA354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7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>
            <a:extLst>
              <a:ext uri="{FF2B5EF4-FFF2-40B4-BE49-F238E27FC236}">
                <a16:creationId xmlns:a16="http://schemas.microsoft.com/office/drawing/2014/main" id="{6C70CE76-8DB8-5029-9641-BC5EB42A80CC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285717" y="5514496"/>
            <a:ext cx="21815584" cy="63712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825490">
              <a:spcBef>
                <a:spcPts val="3200"/>
              </a:spcBef>
              <a:buNone/>
              <a:defRPr sz="4000" u="none" spc="-53">
                <a:solidFill>
                  <a:schemeClr val="accent1"/>
                </a:solidFill>
              </a:defRPr>
            </a:lvl1pPr>
            <a:lvl2pPr marL="914387" indent="0" algn="l" defTabSz="825490">
              <a:spcBef>
                <a:spcPts val="3200"/>
              </a:spcBef>
              <a:buNone/>
              <a:defRPr sz="4000" u="none" spc="-53">
                <a:solidFill>
                  <a:schemeClr val="accent1"/>
                </a:solidFill>
              </a:defRPr>
            </a:lvl2pPr>
            <a:lvl3pPr marL="1828778" indent="0" algn="l" defTabSz="825490">
              <a:spcBef>
                <a:spcPts val="3200"/>
              </a:spcBef>
              <a:buNone/>
              <a:defRPr sz="4000" u="none" spc="-53">
                <a:solidFill>
                  <a:schemeClr val="accent1"/>
                </a:solidFill>
              </a:defRPr>
            </a:lvl3pPr>
            <a:lvl4pPr marL="2743165" indent="0" algn="l" defTabSz="825490">
              <a:spcBef>
                <a:spcPts val="3200"/>
              </a:spcBef>
              <a:buNone/>
              <a:defRPr sz="4000" u="none" spc="-53">
                <a:solidFill>
                  <a:schemeClr val="accent1"/>
                </a:solidFill>
              </a:defRPr>
            </a:lvl4pPr>
            <a:lvl5pPr marL="3657555" indent="0" algn="l" defTabSz="825490">
              <a:spcBef>
                <a:spcPts val="3200"/>
              </a:spcBef>
              <a:buNone/>
              <a:defRPr sz="4000" u="none" spc="-53">
                <a:solidFill>
                  <a:schemeClr val="accent1"/>
                </a:solidFill>
              </a:defRPr>
            </a:lvl5pPr>
          </a:lstStyle>
          <a:p>
            <a:r>
              <a:rPr dirty="0"/>
              <a:t>Agenda</a:t>
            </a:r>
            <a:r>
              <a:rPr lang="nl-NL" dirty="0"/>
              <a:t> </a:t>
            </a:r>
            <a:r>
              <a:rPr dirty="0" err="1"/>
              <a:t>onderwerpen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" name="Titel agenda">
            <a:extLst>
              <a:ext uri="{FF2B5EF4-FFF2-40B4-BE49-F238E27FC236}">
                <a16:creationId xmlns:a16="http://schemas.microsoft.com/office/drawing/2014/main" id="{C49DE9A5-B89D-E3AC-B49F-6B9CDE134A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85717" y="1620699"/>
            <a:ext cx="21815584" cy="1778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584191">
              <a:defRPr sz="7501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Klikken om een titel toe te voegen</a:t>
            </a:r>
            <a:endParaRPr dirty="0"/>
          </a:p>
        </p:txBody>
      </p:sp>
      <p:sp>
        <p:nvSpPr>
          <p:cNvPr id="8" name="Hoofdtekst - niveau één…">
            <a:extLst>
              <a:ext uri="{FF2B5EF4-FFF2-40B4-BE49-F238E27FC236}">
                <a16:creationId xmlns:a16="http://schemas.microsoft.com/office/drawing/2014/main" id="{05448D81-99C8-704D-F4F2-4FFE42C59109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282701" y="3567404"/>
            <a:ext cx="21815584" cy="17783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n-lt"/>
              </a:defRPr>
            </a:lvl1pPr>
            <a:lvl2pPr marL="914387" indent="0">
              <a:buNone/>
              <a:defRPr sz="7501">
                <a:solidFill>
                  <a:schemeClr val="bg1"/>
                </a:solidFill>
              </a:defRPr>
            </a:lvl2pPr>
            <a:lvl3pPr marL="1828778" indent="0">
              <a:buNone/>
              <a:defRPr sz="7501">
                <a:solidFill>
                  <a:schemeClr val="bg1"/>
                </a:solidFill>
              </a:defRPr>
            </a:lvl3pPr>
            <a:lvl4pPr marL="2743165" indent="0">
              <a:buNone/>
              <a:defRPr sz="5000">
                <a:solidFill>
                  <a:schemeClr val="accent1"/>
                </a:solidFill>
              </a:defRPr>
            </a:lvl4pPr>
            <a:lvl5pPr marL="3657555" indent="0">
              <a:buNone/>
              <a:defRPr sz="5000">
                <a:solidFill>
                  <a:schemeClr val="accent1"/>
                </a:solidFill>
              </a:defRPr>
            </a:lvl5pPr>
          </a:lstStyle>
          <a:p>
            <a:r>
              <a:rPr lang="nl-NL" dirty="0"/>
              <a:t>Klikken om een subtitel toe te voegen</a:t>
            </a:r>
            <a:endParaRPr dirty="0"/>
          </a:p>
        </p:txBody>
      </p:sp>
      <p:sp>
        <p:nvSpPr>
          <p:cNvPr id="10" name="Dianummer">
            <a:extLst>
              <a:ext uri="{FF2B5EF4-FFF2-40B4-BE49-F238E27FC236}">
                <a16:creationId xmlns:a16="http://schemas.microsoft.com/office/drawing/2014/main" id="{BF4F1C00-561A-C1CC-8ED4-C2C082A7F74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8987DD6C-01BB-F685-8EF8-58CA42D6A091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16B9F4D2-C904-66E1-3631-01666953CA49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74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ofdtekst - niveau één…">
            <a:extLst>
              <a:ext uri="{FF2B5EF4-FFF2-40B4-BE49-F238E27FC236}">
                <a16:creationId xmlns:a16="http://schemas.microsoft.com/office/drawing/2014/main" id="{3117106D-D895-A28B-8E57-14EB5DBF7DC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1081397"/>
            <a:ext cx="21803024" cy="57766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 defTabSz="1160844">
              <a:buNone/>
              <a:defRPr sz="10200" spc="-408">
                <a:solidFill>
                  <a:schemeClr val="accent4"/>
                </a:solidFill>
                <a:latin typeface="Lora" pitchFamily="2" charset="0"/>
                <a:ea typeface="+mn-ea"/>
                <a:cs typeface="+mn-cs"/>
                <a:sym typeface="Lora Regular"/>
              </a:defRPr>
            </a:lvl1pPr>
            <a:lvl2pPr marL="914387" indent="0" algn="ctr" defTabSz="1160844">
              <a:buNone/>
              <a:defRPr sz="10200" spc="-408">
                <a:solidFill>
                  <a:schemeClr val="accent4"/>
                </a:solidFill>
                <a:latin typeface="+mj-lt"/>
                <a:ea typeface="+mn-ea"/>
                <a:cs typeface="+mn-cs"/>
                <a:sym typeface="Lora Regular"/>
              </a:defRPr>
            </a:lvl2pPr>
            <a:lvl3pPr marL="1828778" indent="0" algn="ctr" defTabSz="1160844">
              <a:buNone/>
              <a:defRPr sz="10200" spc="-408">
                <a:solidFill>
                  <a:schemeClr val="accent4"/>
                </a:solidFill>
                <a:latin typeface="+mj-lt"/>
                <a:ea typeface="+mn-ea"/>
                <a:cs typeface="+mn-cs"/>
                <a:sym typeface="Lora Regular"/>
              </a:defRPr>
            </a:lvl3pPr>
            <a:lvl4pPr marL="2743165" indent="0" algn="ctr" defTabSz="1160844">
              <a:buNone/>
              <a:defRPr sz="10200" spc="-408">
                <a:solidFill>
                  <a:schemeClr val="accent4"/>
                </a:solidFill>
                <a:latin typeface="+mj-lt"/>
                <a:ea typeface="+mn-ea"/>
                <a:cs typeface="+mn-cs"/>
                <a:sym typeface="Lora Regular"/>
              </a:defRPr>
            </a:lvl4pPr>
            <a:lvl5pPr marL="3657555" indent="0" algn="ctr" defTabSz="1160844">
              <a:buNone/>
              <a:defRPr sz="10200" spc="-408">
                <a:solidFill>
                  <a:schemeClr val="accent4"/>
                </a:solidFill>
                <a:latin typeface="+mj-lt"/>
                <a:ea typeface="+mn-ea"/>
                <a:cs typeface="+mn-cs"/>
                <a:sym typeface="Lora Regular"/>
              </a:defRPr>
            </a:lvl5pPr>
          </a:lstStyle>
          <a:p>
            <a:r>
              <a:rPr lang="nl-NL" dirty="0"/>
              <a:t>Klikken om een titel toe te voegen</a:t>
            </a:r>
            <a:endParaRPr dirty="0"/>
          </a:p>
        </p:txBody>
      </p:sp>
      <p:sp>
        <p:nvSpPr>
          <p:cNvPr id="6" name="Hoofdtekst - niveau één…">
            <a:extLst>
              <a:ext uri="{FF2B5EF4-FFF2-40B4-BE49-F238E27FC236}">
                <a16:creationId xmlns:a16="http://schemas.microsoft.com/office/drawing/2014/main" id="{A4868A2D-92F1-F81F-0C18-6454FACB01D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282703" y="7290489"/>
            <a:ext cx="21818600" cy="45952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5000">
                <a:solidFill>
                  <a:schemeClr val="accent1"/>
                </a:solidFill>
              </a:defRPr>
            </a:lvl1pPr>
            <a:lvl2pPr marL="914387" indent="0">
              <a:buNone/>
              <a:defRPr sz="7501">
                <a:solidFill>
                  <a:schemeClr val="bg1"/>
                </a:solidFill>
              </a:defRPr>
            </a:lvl2pPr>
            <a:lvl3pPr marL="1828778" indent="0">
              <a:buNone/>
              <a:defRPr sz="7501">
                <a:solidFill>
                  <a:schemeClr val="bg1"/>
                </a:solidFill>
              </a:defRPr>
            </a:lvl3pPr>
            <a:lvl4pPr marL="2743165" indent="0" algn="ctr">
              <a:buNone/>
              <a:defRPr sz="5000">
                <a:solidFill>
                  <a:schemeClr val="accent1"/>
                </a:solidFill>
              </a:defRPr>
            </a:lvl4pPr>
            <a:lvl5pPr marL="3657555" indent="0" algn="ctr">
              <a:buNone/>
              <a:defRPr sz="5000">
                <a:solidFill>
                  <a:schemeClr val="accent1"/>
                </a:solidFill>
              </a:defRPr>
            </a:lvl5pPr>
          </a:lstStyle>
          <a:p>
            <a:r>
              <a:rPr lang="nl-NL" dirty="0"/>
              <a:t>Klikken om een subtitel toe te voegen</a:t>
            </a:r>
            <a:endParaRPr dirty="0"/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265D0A36-C5B6-AAA6-9C95-D7178E200D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274E7C55-B157-BCF1-ADF1-D2086428511C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358E3753-C07C-B06F-4EA0-BF54A9A36496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41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eitinformatie">
            <a:extLst>
              <a:ext uri="{FF2B5EF4-FFF2-40B4-BE49-F238E27FC236}">
                <a16:creationId xmlns:a16="http://schemas.microsoft.com/office/drawing/2014/main" id="{446103EC-9E15-2DC3-E626-93B62AC443E4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2" y="8485385"/>
            <a:ext cx="21805901" cy="3400360"/>
          </a:xfrm>
          <a:prstGeom prst="rect">
            <a:avLst/>
          </a:prstGeom>
        </p:spPr>
        <p:txBody>
          <a:bodyPr/>
          <a:lstStyle>
            <a:lvl1pPr marL="0" indent="0" algn="ctr" defTabSz="584191">
              <a:spcBef>
                <a:spcPts val="3200"/>
              </a:spcBef>
              <a:buNone/>
              <a:defRPr sz="3000" spc="0">
                <a:solidFill>
                  <a:schemeClr val="accent1"/>
                </a:solidFill>
              </a:defRPr>
            </a:lvl1pPr>
          </a:lstStyle>
          <a:p>
            <a:r>
              <a:rPr dirty="0" err="1"/>
              <a:t>Feitinformatie</a:t>
            </a:r>
            <a:endParaRPr dirty="0"/>
          </a:p>
        </p:txBody>
      </p:sp>
      <p:sp>
        <p:nvSpPr>
          <p:cNvPr id="7" name="Hoofdtekst - niveau één…">
            <a:extLst>
              <a:ext uri="{FF2B5EF4-FFF2-40B4-BE49-F238E27FC236}">
                <a16:creationId xmlns:a16="http://schemas.microsoft.com/office/drawing/2014/main" id="{5B7FEA8A-FA71-87E5-B2C5-2FF6A3C41220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2" y="2382984"/>
            <a:ext cx="21805901" cy="5934229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 defTabSz="825490">
              <a:lnSpc>
                <a:spcPct val="70000"/>
              </a:lnSpc>
              <a:buNone/>
              <a:defRPr sz="22400" cap="all" spc="-448">
                <a:solidFill>
                  <a:schemeClr val="accent3"/>
                </a:solidFill>
                <a:latin typeface="Lora" pitchFamily="2" charset="0"/>
                <a:ea typeface="Lato Black"/>
                <a:cs typeface="Lato Black"/>
                <a:sym typeface="Lato Black"/>
              </a:defRPr>
            </a:lvl1pPr>
            <a:lvl2pPr marL="914387" indent="0" algn="ctr" defTabSz="825490">
              <a:lnSpc>
                <a:spcPct val="70000"/>
              </a:lnSpc>
              <a:buNone/>
              <a:defRPr sz="22400" cap="all" spc="-448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1828778" indent="0" algn="ctr" defTabSz="825490">
              <a:lnSpc>
                <a:spcPct val="70000"/>
              </a:lnSpc>
              <a:buNone/>
              <a:defRPr sz="22400" cap="all" spc="-448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2743165" indent="0" algn="ctr" defTabSz="825490">
              <a:lnSpc>
                <a:spcPct val="70000"/>
              </a:lnSpc>
              <a:buNone/>
              <a:defRPr sz="22400" cap="all" spc="-448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3657555" indent="0" algn="ctr" defTabSz="825490">
              <a:lnSpc>
                <a:spcPct val="70000"/>
              </a:lnSpc>
              <a:buNone/>
              <a:defRPr sz="22400" cap="all" spc="-448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</a:lstStyle>
          <a:p>
            <a:r>
              <a:rPr lang="nl-NL" dirty="0"/>
              <a:t>100%</a:t>
            </a:r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17581AE7-988D-003A-3164-4D777F64E01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421B9125-45F4-D975-2B89-2161EFE2127F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37F03D9D-D223-405C-14C2-756973C86431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3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ria-pimkina-tYaccl19A3Q-unsplash.jpg">
            <a:extLst>
              <a:ext uri="{FF2B5EF4-FFF2-40B4-BE49-F238E27FC236}">
                <a16:creationId xmlns:a16="http://schemas.microsoft.com/office/drawing/2014/main" id="{CAA974D0-5A9A-4156-E9AE-2EDB37275C85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12331703" y="0"/>
            <a:ext cx="12052301" cy="13716000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501"/>
            </a:lvl1pPr>
          </a:lstStyle>
          <a:p>
            <a:pPr marL="457195" marR="0" lvl="0" indent="-457195" algn="ctr" defTabSz="182877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op icoon </a:t>
            </a:r>
            <a:br>
              <a:rPr lang="nl-NL" dirty="0"/>
            </a:br>
            <a:r>
              <a:rPr lang="nl-NL" dirty="0"/>
              <a:t>om een afbeelding 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7" name="linkedin-sales-solutions-YDVdprpgHv4-unsplash.jpg">
            <a:extLst>
              <a:ext uri="{FF2B5EF4-FFF2-40B4-BE49-F238E27FC236}">
                <a16:creationId xmlns:a16="http://schemas.microsoft.com/office/drawing/2014/main" id="{62388099-8129-109E-A90E-A18E9E306397}"/>
              </a:ext>
            </a:extLst>
          </p:cNvPr>
          <p:cNvSpPr>
            <a:spLocks noGrp="1"/>
          </p:cNvSpPr>
          <p:nvPr>
            <p:ph type="pic" sz="half" idx="22" hasCustomPrompt="1"/>
          </p:nvPr>
        </p:nvSpPr>
        <p:spPr>
          <a:xfrm>
            <a:off x="1" y="0"/>
            <a:ext cx="12065000" cy="6724651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marL="0" indent="0" algn="ctr">
              <a:buNone/>
              <a:defRPr sz="3501"/>
            </a:lvl1pPr>
          </a:lstStyle>
          <a:p>
            <a:pPr marL="457195" marR="0" lvl="0" indent="-457195" algn="ctr" defTabSz="182877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op icoon </a:t>
            </a:r>
            <a:br>
              <a:rPr lang="nl-NL" dirty="0"/>
            </a:br>
            <a:r>
              <a:rPr lang="nl-NL" dirty="0"/>
              <a:t>om een afbeelding 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F60A5B8-421C-A343-9124-78C4F11559E2}"/>
              </a:ext>
            </a:extLst>
          </p:cNvPr>
          <p:cNvSpPr>
            <a:spLocks noGrp="1"/>
          </p:cNvSpPr>
          <p:nvPr>
            <p:ph type="pic" sz="half" idx="23" hasCustomPrompt="1"/>
          </p:nvPr>
        </p:nvSpPr>
        <p:spPr>
          <a:xfrm>
            <a:off x="1" y="6991349"/>
            <a:ext cx="12065000" cy="6724651"/>
          </a:xfrm>
          <a:custGeom>
            <a:avLst/>
            <a:gdLst>
              <a:gd name="connsiteX0" fmla="*/ 2707208 w 12065001"/>
              <a:gd name="connsiteY0" fmla="*/ 6311451 h 6724650"/>
              <a:gd name="connsiteX1" fmla="*/ 2707208 w 12065001"/>
              <a:gd name="connsiteY1" fmla="*/ 6337873 h 6724650"/>
              <a:gd name="connsiteX2" fmla="*/ 2707245 w 12065001"/>
              <a:gd name="connsiteY2" fmla="*/ 6337873 h 6724650"/>
              <a:gd name="connsiteX3" fmla="*/ 2684452 w 12065001"/>
              <a:gd name="connsiteY3" fmla="*/ 6352754 h 6724650"/>
              <a:gd name="connsiteX4" fmla="*/ 2672620 w 12065001"/>
              <a:gd name="connsiteY4" fmla="*/ 6337365 h 6724650"/>
              <a:gd name="connsiteX5" fmla="*/ 2707208 w 12065001"/>
              <a:gd name="connsiteY5" fmla="*/ 6311451 h 6724650"/>
              <a:gd name="connsiteX6" fmla="*/ 2031987 w 12065001"/>
              <a:gd name="connsiteY6" fmla="*/ 6311451 h 6724650"/>
              <a:gd name="connsiteX7" fmla="*/ 2031987 w 12065001"/>
              <a:gd name="connsiteY7" fmla="*/ 6337873 h 6724650"/>
              <a:gd name="connsiteX8" fmla="*/ 2032024 w 12065001"/>
              <a:gd name="connsiteY8" fmla="*/ 6337873 h 6724650"/>
              <a:gd name="connsiteX9" fmla="*/ 2009231 w 12065001"/>
              <a:gd name="connsiteY9" fmla="*/ 6352754 h 6724650"/>
              <a:gd name="connsiteX10" fmla="*/ 1997399 w 12065001"/>
              <a:gd name="connsiteY10" fmla="*/ 6337365 h 6724650"/>
              <a:gd name="connsiteX11" fmla="*/ 2031987 w 12065001"/>
              <a:gd name="connsiteY11" fmla="*/ 6311451 h 6724650"/>
              <a:gd name="connsiteX12" fmla="*/ 1694376 w 12065001"/>
              <a:gd name="connsiteY12" fmla="*/ 6303647 h 6724650"/>
              <a:gd name="connsiteX13" fmla="*/ 1674995 w 12065001"/>
              <a:gd name="connsiteY13" fmla="*/ 6306369 h 6724650"/>
              <a:gd name="connsiteX14" fmla="*/ 1660260 w 12065001"/>
              <a:gd name="connsiteY14" fmla="*/ 6315770 h 6724650"/>
              <a:gd name="connsiteX15" fmla="*/ 1659280 w 12065001"/>
              <a:gd name="connsiteY15" fmla="*/ 6316750 h 6724650"/>
              <a:gd name="connsiteX16" fmla="*/ 1589304 w 12065001"/>
              <a:gd name="connsiteY16" fmla="*/ 6386725 h 6724650"/>
              <a:gd name="connsiteX17" fmla="*/ 1589304 w 12065001"/>
              <a:gd name="connsiteY17" fmla="*/ 6386762 h 6724650"/>
              <a:gd name="connsiteX18" fmla="*/ 1590937 w 12065001"/>
              <a:gd name="connsiteY18" fmla="*/ 6390682 h 6724650"/>
              <a:gd name="connsiteX19" fmla="*/ 1690565 w 12065001"/>
              <a:gd name="connsiteY19" fmla="*/ 6390682 h 6724650"/>
              <a:gd name="connsiteX20" fmla="*/ 1731288 w 12065001"/>
              <a:gd name="connsiteY20" fmla="*/ 6362662 h 6724650"/>
              <a:gd name="connsiteX21" fmla="*/ 1734010 w 12065001"/>
              <a:gd name="connsiteY21" fmla="*/ 6343281 h 6724650"/>
              <a:gd name="connsiteX22" fmla="*/ 1694376 w 12065001"/>
              <a:gd name="connsiteY22" fmla="*/ 6303647 h 6724650"/>
              <a:gd name="connsiteX23" fmla="*/ 2935464 w 12065001"/>
              <a:gd name="connsiteY23" fmla="*/ 6258932 h 6724650"/>
              <a:gd name="connsiteX24" fmla="*/ 2954518 w 12065001"/>
              <a:gd name="connsiteY24" fmla="*/ 6293158 h 6724650"/>
              <a:gd name="connsiteX25" fmla="*/ 2935246 w 12065001"/>
              <a:gd name="connsiteY25" fmla="*/ 6323210 h 6724650"/>
              <a:gd name="connsiteX26" fmla="*/ 2916191 w 12065001"/>
              <a:gd name="connsiteY26" fmla="*/ 6288984 h 6724650"/>
              <a:gd name="connsiteX27" fmla="*/ 2935464 w 12065001"/>
              <a:gd name="connsiteY27" fmla="*/ 6258932 h 6724650"/>
              <a:gd name="connsiteX28" fmla="*/ 3053820 w 12065001"/>
              <a:gd name="connsiteY28" fmla="*/ 6258279 h 6724650"/>
              <a:gd name="connsiteX29" fmla="*/ 3070443 w 12065001"/>
              <a:gd name="connsiteY29" fmla="*/ 6281544 h 6724650"/>
              <a:gd name="connsiteX30" fmla="*/ 3043948 w 12065001"/>
              <a:gd name="connsiteY30" fmla="*/ 6308983 h 6724650"/>
              <a:gd name="connsiteX31" fmla="*/ 3033423 w 12065001"/>
              <a:gd name="connsiteY31" fmla="*/ 6307894 h 6724650"/>
              <a:gd name="connsiteX32" fmla="*/ 3032769 w 12065001"/>
              <a:gd name="connsiteY32" fmla="*/ 6299727 h 6724650"/>
              <a:gd name="connsiteX33" fmla="*/ 3032806 w 12065001"/>
              <a:gd name="connsiteY33" fmla="*/ 6299727 h 6724650"/>
              <a:gd name="connsiteX34" fmla="*/ 3053820 w 12065001"/>
              <a:gd name="connsiteY34" fmla="*/ 6258279 h 6724650"/>
              <a:gd name="connsiteX35" fmla="*/ 2318713 w 12065001"/>
              <a:gd name="connsiteY35" fmla="*/ 6258279 h 6724650"/>
              <a:gd name="connsiteX36" fmla="*/ 2335336 w 12065001"/>
              <a:gd name="connsiteY36" fmla="*/ 6281544 h 6724650"/>
              <a:gd name="connsiteX37" fmla="*/ 2308841 w 12065001"/>
              <a:gd name="connsiteY37" fmla="*/ 6308983 h 6724650"/>
              <a:gd name="connsiteX38" fmla="*/ 2298316 w 12065001"/>
              <a:gd name="connsiteY38" fmla="*/ 6307894 h 6724650"/>
              <a:gd name="connsiteX39" fmla="*/ 2298352 w 12065001"/>
              <a:gd name="connsiteY39" fmla="*/ 6307894 h 6724650"/>
              <a:gd name="connsiteX40" fmla="*/ 2297699 w 12065001"/>
              <a:gd name="connsiteY40" fmla="*/ 6295844 h 6724650"/>
              <a:gd name="connsiteX41" fmla="*/ 2318713 w 12065001"/>
              <a:gd name="connsiteY41" fmla="*/ 6258279 h 6724650"/>
              <a:gd name="connsiteX42" fmla="*/ 2168962 w 12065001"/>
              <a:gd name="connsiteY42" fmla="*/ 6251783 h 6724650"/>
              <a:gd name="connsiteX43" fmla="*/ 2147512 w 12065001"/>
              <a:gd name="connsiteY43" fmla="*/ 6254614 h 6724650"/>
              <a:gd name="connsiteX44" fmla="*/ 2151033 w 12065001"/>
              <a:gd name="connsiteY44" fmla="*/ 6270620 h 6724650"/>
              <a:gd name="connsiteX45" fmla="*/ 2151033 w 12065001"/>
              <a:gd name="connsiteY45" fmla="*/ 6332139 h 6724650"/>
              <a:gd name="connsiteX46" fmla="*/ 2177963 w 12065001"/>
              <a:gd name="connsiteY46" fmla="*/ 6368506 h 6724650"/>
              <a:gd name="connsiteX47" fmla="*/ 2215637 w 12065001"/>
              <a:gd name="connsiteY47" fmla="*/ 6338273 h 6724650"/>
              <a:gd name="connsiteX48" fmla="*/ 2215637 w 12065001"/>
              <a:gd name="connsiteY48" fmla="*/ 6346584 h 6724650"/>
              <a:gd name="connsiteX49" fmla="*/ 2230953 w 12065001"/>
              <a:gd name="connsiteY49" fmla="*/ 6367816 h 6724650"/>
              <a:gd name="connsiteX50" fmla="*/ 2251967 w 12065001"/>
              <a:gd name="connsiteY50" fmla="*/ 6361900 h 6724650"/>
              <a:gd name="connsiteX51" fmla="*/ 2246269 w 12065001"/>
              <a:gd name="connsiteY51" fmla="*/ 6346802 h 6724650"/>
              <a:gd name="connsiteX52" fmla="*/ 2246269 w 12065001"/>
              <a:gd name="connsiteY52" fmla="*/ 6259659 h 6724650"/>
              <a:gd name="connsiteX53" fmla="*/ 2235744 w 12065001"/>
              <a:gd name="connsiteY53" fmla="*/ 6252219 h 6724650"/>
              <a:gd name="connsiteX54" fmla="*/ 2213858 w 12065001"/>
              <a:gd name="connsiteY54" fmla="*/ 6253525 h 6724650"/>
              <a:gd name="connsiteX55" fmla="*/ 2215600 w 12065001"/>
              <a:gd name="connsiteY55" fmla="*/ 6269967 h 6724650"/>
              <a:gd name="connsiteX56" fmla="*/ 2215600 w 12065001"/>
              <a:gd name="connsiteY56" fmla="*/ 6324118 h 6724650"/>
              <a:gd name="connsiteX57" fmla="*/ 2194368 w 12065001"/>
              <a:gd name="connsiteY57" fmla="*/ 6348435 h 6724650"/>
              <a:gd name="connsiteX58" fmla="*/ 2181665 w 12065001"/>
              <a:gd name="connsiteY58" fmla="*/ 6327856 h 6724650"/>
              <a:gd name="connsiteX59" fmla="*/ 2181665 w 12065001"/>
              <a:gd name="connsiteY59" fmla="*/ 6262962 h 6724650"/>
              <a:gd name="connsiteX60" fmla="*/ 2168962 w 12065001"/>
              <a:gd name="connsiteY60" fmla="*/ 6251783 h 6724650"/>
              <a:gd name="connsiteX61" fmla="*/ 3054074 w 12065001"/>
              <a:gd name="connsiteY61" fmla="*/ 6251093 h 6724650"/>
              <a:gd name="connsiteX62" fmla="*/ 3002173 w 12065001"/>
              <a:gd name="connsiteY62" fmla="*/ 6310652 h 6724650"/>
              <a:gd name="connsiteX63" fmla="*/ 3054510 w 12065001"/>
              <a:gd name="connsiteY63" fmla="*/ 6368469 h 6724650"/>
              <a:gd name="connsiteX64" fmla="*/ 3100930 w 12065001"/>
              <a:gd name="connsiteY64" fmla="*/ 6329707 h 6724650"/>
              <a:gd name="connsiteX65" fmla="*/ 3099624 w 12065001"/>
              <a:gd name="connsiteY65" fmla="*/ 6323355 h 6724650"/>
              <a:gd name="connsiteX66" fmla="*/ 3066124 w 12065001"/>
              <a:gd name="connsiteY66" fmla="*/ 6347019 h 6724650"/>
              <a:gd name="connsiteX67" fmla="*/ 3066088 w 12065001"/>
              <a:gd name="connsiteY67" fmla="*/ 6347019 h 6724650"/>
              <a:gd name="connsiteX68" fmla="*/ 3034112 w 12065001"/>
              <a:gd name="connsiteY68" fmla="*/ 6315479 h 6724650"/>
              <a:gd name="connsiteX69" fmla="*/ 3051425 w 12065001"/>
              <a:gd name="connsiteY69" fmla="*/ 6317657 h 6724650"/>
              <a:gd name="connsiteX70" fmla="*/ 3101366 w 12065001"/>
              <a:gd name="connsiteY70" fmla="*/ 6282415 h 6724650"/>
              <a:gd name="connsiteX71" fmla="*/ 3054074 w 12065001"/>
              <a:gd name="connsiteY71" fmla="*/ 6251093 h 6724650"/>
              <a:gd name="connsiteX72" fmla="*/ 2833041 w 12065001"/>
              <a:gd name="connsiteY72" fmla="*/ 6251093 h 6724650"/>
              <a:gd name="connsiteX73" fmla="*/ 2794497 w 12065001"/>
              <a:gd name="connsiteY73" fmla="*/ 6281109 h 6724650"/>
              <a:gd name="connsiteX74" fmla="*/ 2794497 w 12065001"/>
              <a:gd name="connsiteY74" fmla="*/ 6273450 h 6724650"/>
              <a:gd name="connsiteX75" fmla="*/ 2779180 w 12065001"/>
              <a:gd name="connsiteY75" fmla="*/ 6252000 h 6724650"/>
              <a:gd name="connsiteX76" fmla="*/ 2758166 w 12065001"/>
              <a:gd name="connsiteY76" fmla="*/ 6257699 h 6724650"/>
              <a:gd name="connsiteX77" fmla="*/ 2763864 w 12065001"/>
              <a:gd name="connsiteY77" fmla="*/ 6272797 h 6724650"/>
              <a:gd name="connsiteX78" fmla="*/ 2763864 w 12065001"/>
              <a:gd name="connsiteY78" fmla="*/ 6359505 h 6724650"/>
              <a:gd name="connsiteX79" fmla="*/ 2774390 w 12065001"/>
              <a:gd name="connsiteY79" fmla="*/ 6366945 h 6724650"/>
              <a:gd name="connsiteX80" fmla="*/ 2796275 w 12065001"/>
              <a:gd name="connsiteY80" fmla="*/ 6365638 h 6724650"/>
              <a:gd name="connsiteX81" fmla="*/ 2794533 w 12065001"/>
              <a:gd name="connsiteY81" fmla="*/ 6349197 h 6724650"/>
              <a:gd name="connsiteX82" fmla="*/ 2794533 w 12065001"/>
              <a:gd name="connsiteY82" fmla="*/ 6294828 h 6724650"/>
              <a:gd name="connsiteX83" fmla="*/ 2816419 w 12065001"/>
              <a:gd name="connsiteY83" fmla="*/ 6271164 h 6724650"/>
              <a:gd name="connsiteX84" fmla="*/ 2829775 w 12065001"/>
              <a:gd name="connsiteY84" fmla="*/ 6291743 h 6724650"/>
              <a:gd name="connsiteX85" fmla="*/ 2829775 w 12065001"/>
              <a:gd name="connsiteY85" fmla="*/ 6355948 h 6724650"/>
              <a:gd name="connsiteX86" fmla="*/ 2843349 w 12065001"/>
              <a:gd name="connsiteY86" fmla="*/ 6367780 h 6724650"/>
              <a:gd name="connsiteX87" fmla="*/ 2866577 w 12065001"/>
              <a:gd name="connsiteY87" fmla="*/ 6361646 h 6724650"/>
              <a:gd name="connsiteX88" fmla="*/ 2860444 w 12065001"/>
              <a:gd name="connsiteY88" fmla="*/ 6348290 h 6724650"/>
              <a:gd name="connsiteX89" fmla="*/ 2860407 w 12065001"/>
              <a:gd name="connsiteY89" fmla="*/ 6348326 h 6724650"/>
              <a:gd name="connsiteX90" fmla="*/ 2860407 w 12065001"/>
              <a:gd name="connsiteY90" fmla="*/ 6287460 h 6724650"/>
              <a:gd name="connsiteX91" fmla="*/ 2833041 w 12065001"/>
              <a:gd name="connsiteY91" fmla="*/ 6251093 h 6724650"/>
              <a:gd name="connsiteX92" fmla="*/ 2692763 w 12065001"/>
              <a:gd name="connsiteY92" fmla="*/ 6251093 h 6724650"/>
              <a:gd name="connsiteX93" fmla="*/ 2643947 w 12065001"/>
              <a:gd name="connsiteY93" fmla="*/ 6281326 h 6724650"/>
              <a:gd name="connsiteX94" fmla="*/ 2669353 w 12065001"/>
              <a:gd name="connsiteY94" fmla="*/ 6292287 h 6724650"/>
              <a:gd name="connsiteX95" fmla="*/ 2675705 w 12065001"/>
              <a:gd name="connsiteY95" fmla="*/ 6286589 h 6724650"/>
              <a:gd name="connsiteX96" fmla="*/ 2674834 w 12065001"/>
              <a:gd name="connsiteY96" fmla="*/ 6276535 h 6724650"/>
              <a:gd name="connsiteX97" fmla="*/ 2691021 w 12065001"/>
              <a:gd name="connsiteY97" fmla="*/ 6258062 h 6724650"/>
              <a:gd name="connsiteX98" fmla="*/ 2707208 w 12065001"/>
              <a:gd name="connsiteY98" fmla="*/ 6279584 h 6724650"/>
              <a:gd name="connsiteX99" fmla="*/ 2707208 w 12065001"/>
              <a:gd name="connsiteY99" fmla="*/ 6304555 h 6724650"/>
              <a:gd name="connsiteX100" fmla="*/ 2704377 w 12065001"/>
              <a:gd name="connsiteY100" fmla="*/ 6304555 h 6724650"/>
              <a:gd name="connsiteX101" fmla="*/ 2641080 w 12065001"/>
              <a:gd name="connsiteY101" fmla="*/ 6339797 h 6724650"/>
              <a:gd name="connsiteX102" fmla="*/ 2670188 w 12065001"/>
              <a:gd name="connsiteY102" fmla="*/ 6368252 h 6724650"/>
              <a:gd name="connsiteX103" fmla="*/ 2706991 w 12065001"/>
              <a:gd name="connsiteY103" fmla="*/ 6347673 h 6724650"/>
              <a:gd name="connsiteX104" fmla="*/ 2706991 w 12065001"/>
              <a:gd name="connsiteY104" fmla="*/ 6353806 h 6724650"/>
              <a:gd name="connsiteX105" fmla="*/ 2723650 w 12065001"/>
              <a:gd name="connsiteY105" fmla="*/ 6367598 h 6724650"/>
              <a:gd name="connsiteX106" fmla="*/ 2743793 w 12065001"/>
              <a:gd name="connsiteY106" fmla="*/ 6361900 h 6724650"/>
              <a:gd name="connsiteX107" fmla="*/ 2737877 w 12065001"/>
              <a:gd name="connsiteY107" fmla="*/ 6348761 h 6724650"/>
              <a:gd name="connsiteX108" fmla="*/ 2737877 w 12065001"/>
              <a:gd name="connsiteY108" fmla="*/ 6293122 h 6724650"/>
              <a:gd name="connsiteX109" fmla="*/ 2692763 w 12065001"/>
              <a:gd name="connsiteY109" fmla="*/ 6251093 h 6724650"/>
              <a:gd name="connsiteX110" fmla="*/ 2318931 w 12065001"/>
              <a:gd name="connsiteY110" fmla="*/ 6251093 h 6724650"/>
              <a:gd name="connsiteX111" fmla="*/ 2267030 w 12065001"/>
              <a:gd name="connsiteY111" fmla="*/ 6310652 h 6724650"/>
              <a:gd name="connsiteX112" fmla="*/ 2319366 w 12065001"/>
              <a:gd name="connsiteY112" fmla="*/ 6368469 h 6724650"/>
              <a:gd name="connsiteX113" fmla="*/ 2365787 w 12065001"/>
              <a:gd name="connsiteY113" fmla="*/ 6329707 h 6724650"/>
              <a:gd name="connsiteX114" fmla="*/ 2364481 w 12065001"/>
              <a:gd name="connsiteY114" fmla="*/ 6323355 h 6724650"/>
              <a:gd name="connsiteX115" fmla="*/ 2330981 w 12065001"/>
              <a:gd name="connsiteY115" fmla="*/ 6347019 h 6724650"/>
              <a:gd name="connsiteX116" fmla="*/ 2299005 w 12065001"/>
              <a:gd name="connsiteY116" fmla="*/ 6315479 h 6724650"/>
              <a:gd name="connsiteX117" fmla="*/ 2316318 w 12065001"/>
              <a:gd name="connsiteY117" fmla="*/ 6317657 h 6724650"/>
              <a:gd name="connsiteX118" fmla="*/ 2366259 w 12065001"/>
              <a:gd name="connsiteY118" fmla="*/ 6282415 h 6724650"/>
              <a:gd name="connsiteX119" fmla="*/ 2366223 w 12065001"/>
              <a:gd name="connsiteY119" fmla="*/ 6282415 h 6724650"/>
              <a:gd name="connsiteX120" fmla="*/ 2318931 w 12065001"/>
              <a:gd name="connsiteY120" fmla="*/ 6251093 h 6724650"/>
              <a:gd name="connsiteX121" fmla="*/ 2017542 w 12065001"/>
              <a:gd name="connsiteY121" fmla="*/ 6251093 h 6724650"/>
              <a:gd name="connsiteX122" fmla="*/ 1968726 w 12065001"/>
              <a:gd name="connsiteY122" fmla="*/ 6281326 h 6724650"/>
              <a:gd name="connsiteX123" fmla="*/ 1994132 w 12065001"/>
              <a:gd name="connsiteY123" fmla="*/ 6292287 h 6724650"/>
              <a:gd name="connsiteX124" fmla="*/ 2000484 w 12065001"/>
              <a:gd name="connsiteY124" fmla="*/ 6286589 h 6724650"/>
              <a:gd name="connsiteX125" fmla="*/ 1999613 w 12065001"/>
              <a:gd name="connsiteY125" fmla="*/ 6276535 h 6724650"/>
              <a:gd name="connsiteX126" fmla="*/ 2015800 w 12065001"/>
              <a:gd name="connsiteY126" fmla="*/ 6258062 h 6724650"/>
              <a:gd name="connsiteX127" fmla="*/ 2031987 w 12065001"/>
              <a:gd name="connsiteY127" fmla="*/ 6279584 h 6724650"/>
              <a:gd name="connsiteX128" fmla="*/ 2031987 w 12065001"/>
              <a:gd name="connsiteY128" fmla="*/ 6304555 h 6724650"/>
              <a:gd name="connsiteX129" fmla="*/ 2029156 w 12065001"/>
              <a:gd name="connsiteY129" fmla="*/ 6304555 h 6724650"/>
              <a:gd name="connsiteX130" fmla="*/ 1965859 w 12065001"/>
              <a:gd name="connsiteY130" fmla="*/ 6339797 h 6724650"/>
              <a:gd name="connsiteX131" fmla="*/ 1994967 w 12065001"/>
              <a:gd name="connsiteY131" fmla="*/ 6368252 h 6724650"/>
              <a:gd name="connsiteX132" fmla="*/ 2031770 w 12065001"/>
              <a:gd name="connsiteY132" fmla="*/ 6347673 h 6724650"/>
              <a:gd name="connsiteX133" fmla="*/ 2031770 w 12065001"/>
              <a:gd name="connsiteY133" fmla="*/ 6353806 h 6724650"/>
              <a:gd name="connsiteX134" fmla="*/ 2048429 w 12065001"/>
              <a:gd name="connsiteY134" fmla="*/ 6367598 h 6724650"/>
              <a:gd name="connsiteX135" fmla="*/ 2068572 w 12065001"/>
              <a:gd name="connsiteY135" fmla="*/ 6361900 h 6724650"/>
              <a:gd name="connsiteX136" fmla="*/ 2062656 w 12065001"/>
              <a:gd name="connsiteY136" fmla="*/ 6348761 h 6724650"/>
              <a:gd name="connsiteX137" fmla="*/ 2062656 w 12065001"/>
              <a:gd name="connsiteY137" fmla="*/ 6293122 h 6724650"/>
              <a:gd name="connsiteX138" fmla="*/ 2017542 w 12065001"/>
              <a:gd name="connsiteY138" fmla="*/ 6251093 h 6724650"/>
              <a:gd name="connsiteX139" fmla="*/ 2975460 w 12065001"/>
              <a:gd name="connsiteY139" fmla="*/ 6222710 h 6724650"/>
              <a:gd name="connsiteX140" fmla="*/ 2971214 w 12065001"/>
              <a:gd name="connsiteY140" fmla="*/ 6226848 h 6724650"/>
              <a:gd name="connsiteX141" fmla="*/ 2969290 w 12065001"/>
              <a:gd name="connsiteY141" fmla="*/ 6231784 h 6724650"/>
              <a:gd name="connsiteX142" fmla="*/ 2969218 w 12065001"/>
              <a:gd name="connsiteY142" fmla="*/ 6232219 h 6724650"/>
              <a:gd name="connsiteX143" fmla="*/ 2965443 w 12065001"/>
              <a:gd name="connsiteY143" fmla="*/ 6256863 h 6724650"/>
              <a:gd name="connsiteX144" fmla="*/ 2935246 w 12065001"/>
              <a:gd name="connsiteY144" fmla="*/ 6251092 h 6724650"/>
              <a:gd name="connsiteX145" fmla="*/ 2882038 w 12065001"/>
              <a:gd name="connsiteY145" fmla="*/ 6290944 h 6724650"/>
              <a:gd name="connsiteX146" fmla="*/ 2907662 w 12065001"/>
              <a:gd name="connsiteY146" fmla="*/ 6326403 h 6724650"/>
              <a:gd name="connsiteX147" fmla="*/ 2884434 w 12065001"/>
              <a:gd name="connsiteY147" fmla="*/ 6349378 h 6724650"/>
              <a:gd name="connsiteX148" fmla="*/ 2929983 w 12065001"/>
              <a:gd name="connsiteY148" fmla="*/ 6375002 h 6724650"/>
              <a:gd name="connsiteX149" fmla="*/ 2972484 w 12065001"/>
              <a:gd name="connsiteY149" fmla="*/ 6396887 h 6724650"/>
              <a:gd name="connsiteX150" fmla="*/ 2939420 w 12065001"/>
              <a:gd name="connsiteY150" fmla="*/ 6414672 h 6724650"/>
              <a:gd name="connsiteX151" fmla="*/ 2908316 w 12065001"/>
              <a:gd name="connsiteY151" fmla="*/ 6398847 h 6724650"/>
              <a:gd name="connsiteX152" fmla="*/ 2909622 w 12065001"/>
              <a:gd name="connsiteY152" fmla="*/ 6390318 h 6724650"/>
              <a:gd name="connsiteX153" fmla="*/ 2902182 w 12065001"/>
              <a:gd name="connsiteY153" fmla="*/ 6383966 h 6724650"/>
              <a:gd name="connsiteX154" fmla="*/ 2876558 w 12065001"/>
              <a:gd name="connsiteY154" fmla="*/ 6393584 h 6724650"/>
              <a:gd name="connsiteX155" fmla="*/ 2936770 w 12065001"/>
              <a:gd name="connsiteY155" fmla="*/ 6422910 h 6724650"/>
              <a:gd name="connsiteX156" fmla="*/ 2999850 w 12065001"/>
              <a:gd name="connsiteY156" fmla="*/ 6384148 h 6724650"/>
              <a:gd name="connsiteX157" fmla="*/ 2941598 w 12065001"/>
              <a:gd name="connsiteY157" fmla="*/ 6349342 h 6724650"/>
              <a:gd name="connsiteX158" fmla="*/ 2941598 w 12065001"/>
              <a:gd name="connsiteY158" fmla="*/ 6349414 h 6724650"/>
              <a:gd name="connsiteX159" fmla="*/ 2906356 w 12065001"/>
              <a:gd name="connsiteY159" fmla="*/ 6336711 h 6724650"/>
              <a:gd name="connsiteX160" fmla="*/ 2914014 w 12065001"/>
              <a:gd name="connsiteY160" fmla="*/ 6328617 h 6724650"/>
              <a:gd name="connsiteX161" fmla="*/ 2935464 w 12065001"/>
              <a:gd name="connsiteY161" fmla="*/ 6331231 h 6724650"/>
              <a:gd name="connsiteX162" fmla="*/ 2988671 w 12065001"/>
              <a:gd name="connsiteY162" fmla="*/ 6290944 h 6724650"/>
              <a:gd name="connsiteX163" fmla="*/ 2970270 w 12065001"/>
              <a:gd name="connsiteY163" fmla="*/ 6259331 h 6724650"/>
              <a:gd name="connsiteX164" fmla="*/ 2990159 w 12065001"/>
              <a:gd name="connsiteY164" fmla="*/ 6244705 h 6724650"/>
              <a:gd name="connsiteX165" fmla="*/ 2995096 w 12065001"/>
              <a:gd name="connsiteY165" fmla="*/ 6230513 h 6724650"/>
              <a:gd name="connsiteX166" fmla="*/ 2992265 w 12065001"/>
              <a:gd name="connsiteY166" fmla="*/ 6225287 h 6724650"/>
              <a:gd name="connsiteX167" fmla="*/ 2975460 w 12065001"/>
              <a:gd name="connsiteY167" fmla="*/ 6222710 h 6724650"/>
              <a:gd name="connsiteX168" fmla="*/ 1944372 w 12065001"/>
              <a:gd name="connsiteY168" fmla="*/ 6210915 h 6724650"/>
              <a:gd name="connsiteX169" fmla="*/ 1944372 w 12065001"/>
              <a:gd name="connsiteY169" fmla="*/ 6211024 h 6724650"/>
              <a:gd name="connsiteX170" fmla="*/ 1921833 w 12065001"/>
              <a:gd name="connsiteY170" fmla="*/ 6213419 h 6724650"/>
              <a:gd name="connsiteX171" fmla="*/ 1922922 w 12065001"/>
              <a:gd name="connsiteY171" fmla="*/ 6289384 h 6724650"/>
              <a:gd name="connsiteX172" fmla="*/ 1904375 w 12065001"/>
              <a:gd name="connsiteY172" fmla="*/ 6352717 h 6724650"/>
              <a:gd name="connsiteX173" fmla="*/ 1865540 w 12065001"/>
              <a:gd name="connsiteY173" fmla="*/ 6222783 h 6724650"/>
              <a:gd name="connsiteX174" fmla="*/ 1848881 w 12065001"/>
              <a:gd name="connsiteY174" fmla="*/ 6211169 h 6724650"/>
              <a:gd name="connsiteX175" fmla="*/ 1822604 w 12065001"/>
              <a:gd name="connsiteY175" fmla="*/ 6213129 h 6724650"/>
              <a:gd name="connsiteX176" fmla="*/ 1833783 w 12065001"/>
              <a:gd name="connsiteY176" fmla="*/ 6239842 h 6724650"/>
              <a:gd name="connsiteX177" fmla="*/ 1875594 w 12065001"/>
              <a:gd name="connsiteY177" fmla="*/ 6357436 h 6724650"/>
              <a:gd name="connsiteX178" fmla="*/ 1889168 w 12065001"/>
              <a:gd name="connsiteY178" fmla="*/ 6366836 h 6724650"/>
              <a:gd name="connsiteX179" fmla="*/ 1913703 w 12065001"/>
              <a:gd name="connsiteY179" fmla="*/ 6364876 h 6724650"/>
              <a:gd name="connsiteX180" fmla="*/ 1913268 w 12065001"/>
              <a:gd name="connsiteY180" fmla="*/ 6359178 h 6724650"/>
              <a:gd name="connsiteX181" fmla="*/ 1920926 w 12065001"/>
              <a:gd name="connsiteY181" fmla="*/ 6335514 h 6724650"/>
              <a:gd name="connsiteX182" fmla="*/ 1965822 w 12065001"/>
              <a:gd name="connsiteY182" fmla="*/ 6225578 h 6724650"/>
              <a:gd name="connsiteX183" fmla="*/ 1944372 w 12065001"/>
              <a:gd name="connsiteY183" fmla="*/ 6210915 h 6724650"/>
              <a:gd name="connsiteX184" fmla="*/ 2449627 w 12065001"/>
              <a:gd name="connsiteY184" fmla="*/ 6209971 h 6724650"/>
              <a:gd name="connsiteX185" fmla="*/ 2381974 w 12065001"/>
              <a:gd name="connsiteY185" fmla="*/ 6289020 h 6724650"/>
              <a:gd name="connsiteX186" fmla="*/ 2448974 w 12065001"/>
              <a:gd name="connsiteY186" fmla="*/ 6368505 h 6724650"/>
              <a:gd name="connsiteX187" fmla="*/ 2507662 w 12065001"/>
              <a:gd name="connsiteY187" fmla="*/ 6321214 h 6724650"/>
              <a:gd name="connsiteX188" fmla="*/ 2504831 w 12065001"/>
              <a:gd name="connsiteY188" fmla="*/ 6311160 h 6724650"/>
              <a:gd name="connsiteX189" fmla="*/ 2461894 w 12065001"/>
              <a:gd name="connsiteY189" fmla="*/ 6341175 h 6724650"/>
              <a:gd name="connsiteX190" fmla="*/ 2461858 w 12065001"/>
              <a:gd name="connsiteY190" fmla="*/ 6341103 h 6724650"/>
              <a:gd name="connsiteX191" fmla="*/ 2417397 w 12065001"/>
              <a:gd name="connsiteY191" fmla="*/ 6280237 h 6724650"/>
              <a:gd name="connsiteX192" fmla="*/ 2448502 w 12065001"/>
              <a:gd name="connsiteY192" fmla="*/ 6217339 h 6724650"/>
              <a:gd name="connsiteX193" fmla="*/ 2473472 w 12065001"/>
              <a:gd name="connsiteY193" fmla="*/ 6251782 h 6724650"/>
              <a:gd name="connsiteX194" fmla="*/ 2472819 w 12065001"/>
              <a:gd name="connsiteY194" fmla="*/ 6264921 h 6724650"/>
              <a:gd name="connsiteX195" fmla="*/ 2477864 w 12065001"/>
              <a:gd name="connsiteY195" fmla="*/ 6270837 h 6724650"/>
              <a:gd name="connsiteX196" fmla="*/ 2507444 w 12065001"/>
              <a:gd name="connsiteY196" fmla="*/ 6250258 h 6724650"/>
              <a:gd name="connsiteX197" fmla="*/ 2449627 w 12065001"/>
              <a:gd name="connsiteY197" fmla="*/ 6209971 h 6724650"/>
              <a:gd name="connsiteX198" fmla="*/ 2540581 w 12065001"/>
              <a:gd name="connsiteY198" fmla="*/ 6199228 h 6724650"/>
              <a:gd name="connsiteX199" fmla="*/ 2520873 w 12065001"/>
              <a:gd name="connsiteY199" fmla="*/ 6204273 h 6724650"/>
              <a:gd name="connsiteX200" fmla="*/ 2525265 w 12065001"/>
              <a:gd name="connsiteY200" fmla="*/ 6220025 h 6724650"/>
              <a:gd name="connsiteX201" fmla="*/ 2525265 w 12065001"/>
              <a:gd name="connsiteY201" fmla="*/ 6359504 h 6724650"/>
              <a:gd name="connsiteX202" fmla="*/ 2535572 w 12065001"/>
              <a:gd name="connsiteY202" fmla="*/ 6366945 h 6724650"/>
              <a:gd name="connsiteX203" fmla="*/ 2557458 w 12065001"/>
              <a:gd name="connsiteY203" fmla="*/ 6365638 h 6724650"/>
              <a:gd name="connsiteX204" fmla="*/ 2555933 w 12065001"/>
              <a:gd name="connsiteY204" fmla="*/ 6349197 h 6724650"/>
              <a:gd name="connsiteX205" fmla="*/ 2555933 w 12065001"/>
              <a:gd name="connsiteY205" fmla="*/ 6294828 h 6724650"/>
              <a:gd name="connsiteX206" fmla="*/ 2577819 w 12065001"/>
              <a:gd name="connsiteY206" fmla="*/ 6271164 h 6724650"/>
              <a:gd name="connsiteX207" fmla="*/ 2591175 w 12065001"/>
              <a:gd name="connsiteY207" fmla="*/ 6291743 h 6724650"/>
              <a:gd name="connsiteX208" fmla="*/ 2591175 w 12065001"/>
              <a:gd name="connsiteY208" fmla="*/ 6355947 h 6724650"/>
              <a:gd name="connsiteX209" fmla="*/ 2604749 w 12065001"/>
              <a:gd name="connsiteY209" fmla="*/ 6367779 h 6724650"/>
              <a:gd name="connsiteX210" fmla="*/ 2627978 w 12065001"/>
              <a:gd name="connsiteY210" fmla="*/ 6361646 h 6724650"/>
              <a:gd name="connsiteX211" fmla="*/ 2621626 w 12065001"/>
              <a:gd name="connsiteY211" fmla="*/ 6348289 h 6724650"/>
              <a:gd name="connsiteX212" fmla="*/ 2621590 w 12065001"/>
              <a:gd name="connsiteY212" fmla="*/ 6348326 h 6724650"/>
              <a:gd name="connsiteX213" fmla="*/ 2621590 w 12065001"/>
              <a:gd name="connsiteY213" fmla="*/ 6287460 h 6724650"/>
              <a:gd name="connsiteX214" fmla="*/ 2594224 w 12065001"/>
              <a:gd name="connsiteY214" fmla="*/ 6251093 h 6724650"/>
              <a:gd name="connsiteX215" fmla="*/ 2555897 w 12065001"/>
              <a:gd name="connsiteY215" fmla="*/ 6280891 h 6724650"/>
              <a:gd name="connsiteX216" fmla="*/ 2555897 w 12065001"/>
              <a:gd name="connsiteY216" fmla="*/ 6220460 h 6724650"/>
              <a:gd name="connsiteX217" fmla="*/ 2540581 w 12065001"/>
              <a:gd name="connsiteY217" fmla="*/ 6199228 h 6724650"/>
              <a:gd name="connsiteX218" fmla="*/ 2106717 w 12065001"/>
              <a:gd name="connsiteY218" fmla="*/ 6199228 h 6724650"/>
              <a:gd name="connsiteX219" fmla="*/ 2087009 w 12065001"/>
              <a:gd name="connsiteY219" fmla="*/ 6204273 h 6724650"/>
              <a:gd name="connsiteX220" fmla="*/ 2091401 w 12065001"/>
              <a:gd name="connsiteY220" fmla="*/ 6220025 h 6724650"/>
              <a:gd name="connsiteX221" fmla="*/ 2091401 w 12065001"/>
              <a:gd name="connsiteY221" fmla="*/ 6356020 h 6724650"/>
              <a:gd name="connsiteX222" fmla="*/ 2105192 w 12065001"/>
              <a:gd name="connsiteY222" fmla="*/ 6367852 h 6724650"/>
              <a:gd name="connsiteX223" fmla="*/ 2128203 w 12065001"/>
              <a:gd name="connsiteY223" fmla="*/ 6361718 h 6724650"/>
              <a:gd name="connsiteX224" fmla="*/ 2122069 w 12065001"/>
              <a:gd name="connsiteY224" fmla="*/ 6348362 h 6724650"/>
              <a:gd name="connsiteX225" fmla="*/ 2122033 w 12065001"/>
              <a:gd name="connsiteY225" fmla="*/ 6348326 h 6724650"/>
              <a:gd name="connsiteX226" fmla="*/ 2122033 w 12065001"/>
              <a:gd name="connsiteY226" fmla="*/ 6220460 h 6724650"/>
              <a:gd name="connsiteX227" fmla="*/ 2106717 w 12065001"/>
              <a:gd name="connsiteY227" fmla="*/ 6199228 h 6724650"/>
              <a:gd name="connsiteX228" fmla="*/ 1574859 w 12065001"/>
              <a:gd name="connsiteY228" fmla="*/ 6187687 h 6724650"/>
              <a:gd name="connsiteX229" fmla="*/ 1503649 w 12065001"/>
              <a:gd name="connsiteY229" fmla="*/ 6217158 h 6724650"/>
              <a:gd name="connsiteX230" fmla="*/ 1410917 w 12065001"/>
              <a:gd name="connsiteY230" fmla="*/ 6309999 h 6724650"/>
              <a:gd name="connsiteX231" fmla="*/ 1408921 w 12065001"/>
              <a:gd name="connsiteY231" fmla="*/ 6311887 h 6724650"/>
              <a:gd name="connsiteX232" fmla="*/ 1330198 w 12065001"/>
              <a:gd name="connsiteY232" fmla="*/ 6344007 h 6724650"/>
              <a:gd name="connsiteX233" fmla="*/ 1289149 w 12065001"/>
              <a:gd name="connsiteY233" fmla="*/ 6344007 h 6724650"/>
              <a:gd name="connsiteX234" fmla="*/ 1287516 w 12065001"/>
              <a:gd name="connsiteY234" fmla="*/ 6347927 h 6724650"/>
              <a:gd name="connsiteX235" fmla="*/ 1300691 w 12065001"/>
              <a:gd name="connsiteY235" fmla="*/ 6361102 h 6724650"/>
              <a:gd name="connsiteX236" fmla="*/ 1371937 w 12065001"/>
              <a:gd name="connsiteY236" fmla="*/ 6390609 h 6724650"/>
              <a:gd name="connsiteX237" fmla="*/ 1445796 w 12065001"/>
              <a:gd name="connsiteY237" fmla="*/ 6390609 h 6724650"/>
              <a:gd name="connsiteX238" fmla="*/ 1517151 w 12065001"/>
              <a:gd name="connsiteY238" fmla="*/ 6361102 h 6724650"/>
              <a:gd name="connsiteX239" fmla="*/ 1609883 w 12065001"/>
              <a:gd name="connsiteY239" fmla="*/ 6268370 h 6724650"/>
              <a:gd name="connsiteX240" fmla="*/ 1611879 w 12065001"/>
              <a:gd name="connsiteY240" fmla="*/ 6266373 h 6724650"/>
              <a:gd name="connsiteX241" fmla="*/ 1690602 w 12065001"/>
              <a:gd name="connsiteY241" fmla="*/ 6234398 h 6724650"/>
              <a:gd name="connsiteX242" fmla="*/ 1731760 w 12065001"/>
              <a:gd name="connsiteY242" fmla="*/ 6234398 h 6724650"/>
              <a:gd name="connsiteX243" fmla="*/ 1733382 w 12065001"/>
              <a:gd name="connsiteY243" fmla="*/ 6230503 h 6724650"/>
              <a:gd name="connsiteX244" fmla="*/ 1733393 w 12065001"/>
              <a:gd name="connsiteY244" fmla="*/ 6230514 h 6724650"/>
              <a:gd name="connsiteX245" fmla="*/ 1733393 w 12065001"/>
              <a:gd name="connsiteY245" fmla="*/ 6230478 h 6724650"/>
              <a:gd name="connsiteX246" fmla="*/ 1733382 w 12065001"/>
              <a:gd name="connsiteY246" fmla="*/ 6230503 h 6724650"/>
              <a:gd name="connsiteX247" fmla="*/ 1720073 w 12065001"/>
              <a:gd name="connsiteY247" fmla="*/ 6217194 h 6724650"/>
              <a:gd name="connsiteX248" fmla="*/ 1648827 w 12065001"/>
              <a:gd name="connsiteY248" fmla="*/ 6187687 h 6724650"/>
              <a:gd name="connsiteX249" fmla="*/ 1330198 w 12065001"/>
              <a:gd name="connsiteY249" fmla="*/ 6187687 h 6724650"/>
              <a:gd name="connsiteX250" fmla="*/ 1289475 w 12065001"/>
              <a:gd name="connsiteY250" fmla="*/ 6215706 h 6724650"/>
              <a:gd name="connsiteX251" fmla="*/ 1286753 w 12065001"/>
              <a:gd name="connsiteY251" fmla="*/ 6235088 h 6724650"/>
              <a:gd name="connsiteX252" fmla="*/ 1326387 w 12065001"/>
              <a:gd name="connsiteY252" fmla="*/ 6274721 h 6724650"/>
              <a:gd name="connsiteX253" fmla="*/ 1345768 w 12065001"/>
              <a:gd name="connsiteY253" fmla="*/ 6271999 h 6724650"/>
              <a:gd name="connsiteX254" fmla="*/ 1360504 w 12065001"/>
              <a:gd name="connsiteY254" fmla="*/ 6262599 h 6724650"/>
              <a:gd name="connsiteX255" fmla="*/ 1361484 w 12065001"/>
              <a:gd name="connsiteY255" fmla="*/ 6261619 h 6724650"/>
              <a:gd name="connsiteX256" fmla="*/ 1431459 w 12065001"/>
              <a:gd name="connsiteY256" fmla="*/ 6191643 h 6724650"/>
              <a:gd name="connsiteX257" fmla="*/ 1429826 w 12065001"/>
              <a:gd name="connsiteY257" fmla="*/ 6187723 h 6724650"/>
              <a:gd name="connsiteX258" fmla="*/ 1330198 w 12065001"/>
              <a:gd name="connsiteY258" fmla="*/ 6187723 h 6724650"/>
              <a:gd name="connsiteX259" fmla="*/ 0 w 12065001"/>
              <a:gd name="connsiteY259" fmla="*/ 0 h 6724650"/>
              <a:gd name="connsiteX260" fmla="*/ 12065001 w 12065001"/>
              <a:gd name="connsiteY260" fmla="*/ 0 h 6724650"/>
              <a:gd name="connsiteX261" fmla="*/ 12065001 w 12065001"/>
              <a:gd name="connsiteY261" fmla="*/ 6724650 h 6724650"/>
              <a:gd name="connsiteX262" fmla="*/ 0 w 12065001"/>
              <a:gd name="connsiteY262" fmla="*/ 6724650 h 672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2065001" h="6724650">
                <a:moveTo>
                  <a:pt x="2707208" y="6311451"/>
                </a:moveTo>
                <a:lnTo>
                  <a:pt x="2707208" y="6337873"/>
                </a:lnTo>
                <a:lnTo>
                  <a:pt x="2707245" y="6337873"/>
                </a:lnTo>
                <a:cubicBezTo>
                  <a:pt x="2702635" y="6346620"/>
                  <a:pt x="2693671" y="6352754"/>
                  <a:pt x="2684452" y="6352754"/>
                </a:cubicBezTo>
                <a:cubicBezTo>
                  <a:pt x="2678100" y="6352754"/>
                  <a:pt x="2672620" y="6350504"/>
                  <a:pt x="2672620" y="6337365"/>
                </a:cubicBezTo>
                <a:cubicBezTo>
                  <a:pt x="2672620" y="6322049"/>
                  <a:pt x="2683798" y="6313665"/>
                  <a:pt x="2707208" y="6311451"/>
                </a:cubicBezTo>
                <a:close/>
                <a:moveTo>
                  <a:pt x="2031987" y="6311451"/>
                </a:moveTo>
                <a:lnTo>
                  <a:pt x="2031987" y="6337873"/>
                </a:lnTo>
                <a:lnTo>
                  <a:pt x="2032024" y="6337873"/>
                </a:lnTo>
                <a:cubicBezTo>
                  <a:pt x="2027414" y="6346620"/>
                  <a:pt x="2018450" y="6352754"/>
                  <a:pt x="2009231" y="6352754"/>
                </a:cubicBezTo>
                <a:cubicBezTo>
                  <a:pt x="2002879" y="6352754"/>
                  <a:pt x="1997399" y="6350504"/>
                  <a:pt x="1997399" y="6337365"/>
                </a:cubicBezTo>
                <a:cubicBezTo>
                  <a:pt x="1997399" y="6322049"/>
                  <a:pt x="2008578" y="6313665"/>
                  <a:pt x="2031987" y="6311451"/>
                </a:cubicBezTo>
                <a:close/>
                <a:moveTo>
                  <a:pt x="1694376" y="6303647"/>
                </a:moveTo>
                <a:cubicBezTo>
                  <a:pt x="1687517" y="6303067"/>
                  <a:pt x="1680947" y="6304083"/>
                  <a:pt x="1674995" y="6306369"/>
                </a:cubicBezTo>
                <a:cubicBezTo>
                  <a:pt x="1669442" y="6308475"/>
                  <a:pt x="1664433" y="6311705"/>
                  <a:pt x="1660260" y="6315770"/>
                </a:cubicBezTo>
                <a:cubicBezTo>
                  <a:pt x="1659897" y="6316096"/>
                  <a:pt x="1659570" y="6316423"/>
                  <a:pt x="1659280" y="6316750"/>
                </a:cubicBezTo>
                <a:lnTo>
                  <a:pt x="1589304" y="6386725"/>
                </a:lnTo>
                <a:lnTo>
                  <a:pt x="1589304" y="6386762"/>
                </a:lnTo>
                <a:cubicBezTo>
                  <a:pt x="1587852" y="6388213"/>
                  <a:pt x="1588868" y="6390682"/>
                  <a:pt x="1590937" y="6390682"/>
                </a:cubicBezTo>
                <a:lnTo>
                  <a:pt x="1690565" y="6390682"/>
                </a:lnTo>
                <a:cubicBezTo>
                  <a:pt x="1709148" y="6390682"/>
                  <a:pt x="1725009" y="6379067"/>
                  <a:pt x="1731288" y="6362662"/>
                </a:cubicBezTo>
                <a:cubicBezTo>
                  <a:pt x="1733574" y="6356746"/>
                  <a:pt x="1734591" y="6350141"/>
                  <a:pt x="1734010" y="6343281"/>
                </a:cubicBezTo>
                <a:cubicBezTo>
                  <a:pt x="1732231" y="6322339"/>
                  <a:pt x="1715355" y="6305462"/>
                  <a:pt x="1694376" y="6303647"/>
                </a:cubicBezTo>
                <a:close/>
                <a:moveTo>
                  <a:pt x="2935464" y="6258932"/>
                </a:moveTo>
                <a:cubicBezTo>
                  <a:pt x="2947296" y="6258932"/>
                  <a:pt x="2954518" y="6268840"/>
                  <a:pt x="2954518" y="6293158"/>
                </a:cubicBezTo>
                <a:cubicBezTo>
                  <a:pt x="2954518" y="6317475"/>
                  <a:pt x="2945989" y="6323210"/>
                  <a:pt x="2935246" y="6323210"/>
                </a:cubicBezTo>
                <a:cubicBezTo>
                  <a:pt x="2923632" y="6323210"/>
                  <a:pt x="2916191" y="6313301"/>
                  <a:pt x="2916191" y="6288984"/>
                </a:cubicBezTo>
                <a:cubicBezTo>
                  <a:pt x="2916191" y="6264667"/>
                  <a:pt x="2924721" y="6258932"/>
                  <a:pt x="2935464" y="6258932"/>
                </a:cubicBezTo>
                <a:close/>
                <a:moveTo>
                  <a:pt x="3053820" y="6258279"/>
                </a:moveTo>
                <a:cubicBezTo>
                  <a:pt x="3063438" y="6258279"/>
                  <a:pt x="3070443" y="6264050"/>
                  <a:pt x="3070443" y="6281544"/>
                </a:cubicBezTo>
                <a:cubicBezTo>
                  <a:pt x="3070443" y="6299038"/>
                  <a:pt x="3062131" y="6308983"/>
                  <a:pt x="3043948" y="6308983"/>
                </a:cubicBezTo>
                <a:cubicBezTo>
                  <a:pt x="3040681" y="6308983"/>
                  <a:pt x="3036943" y="6308547"/>
                  <a:pt x="3033423" y="6307894"/>
                </a:cubicBezTo>
                <a:cubicBezTo>
                  <a:pt x="3032987" y="6304155"/>
                  <a:pt x="3032769" y="6303901"/>
                  <a:pt x="3032769" y="6299727"/>
                </a:cubicBezTo>
                <a:lnTo>
                  <a:pt x="3032806" y="6299727"/>
                </a:lnTo>
                <a:cubicBezTo>
                  <a:pt x="3032806" y="6267316"/>
                  <a:pt x="3042206" y="6258279"/>
                  <a:pt x="3053820" y="6258279"/>
                </a:cubicBezTo>
                <a:close/>
                <a:moveTo>
                  <a:pt x="2318713" y="6258279"/>
                </a:moveTo>
                <a:cubicBezTo>
                  <a:pt x="2328331" y="6258279"/>
                  <a:pt x="2335336" y="6264050"/>
                  <a:pt x="2335336" y="6281544"/>
                </a:cubicBezTo>
                <a:cubicBezTo>
                  <a:pt x="2335336" y="6299038"/>
                  <a:pt x="2327025" y="6308983"/>
                  <a:pt x="2308841" y="6308983"/>
                </a:cubicBezTo>
                <a:cubicBezTo>
                  <a:pt x="2305575" y="6308983"/>
                  <a:pt x="2301836" y="6308547"/>
                  <a:pt x="2298316" y="6307894"/>
                </a:cubicBezTo>
                <a:lnTo>
                  <a:pt x="2298352" y="6307894"/>
                </a:lnTo>
                <a:cubicBezTo>
                  <a:pt x="2297917" y="6304155"/>
                  <a:pt x="2297699" y="6300018"/>
                  <a:pt x="2297699" y="6295844"/>
                </a:cubicBezTo>
                <a:cubicBezTo>
                  <a:pt x="2297699" y="6263433"/>
                  <a:pt x="2307099" y="6258279"/>
                  <a:pt x="2318713" y="6258279"/>
                </a:cubicBezTo>
                <a:close/>
                <a:moveTo>
                  <a:pt x="2168962" y="6251783"/>
                </a:moveTo>
                <a:cubicBezTo>
                  <a:pt x="2161304" y="6251783"/>
                  <a:pt x="2152992" y="6252872"/>
                  <a:pt x="2147512" y="6254614"/>
                </a:cubicBezTo>
                <a:cubicBezTo>
                  <a:pt x="2149907" y="6257227"/>
                  <a:pt x="2151033" y="6263361"/>
                  <a:pt x="2151033" y="6270620"/>
                </a:cubicBezTo>
                <a:lnTo>
                  <a:pt x="2151033" y="6332139"/>
                </a:lnTo>
                <a:cubicBezTo>
                  <a:pt x="2151033" y="6355803"/>
                  <a:pt x="2160905" y="6368506"/>
                  <a:pt x="2177963" y="6368506"/>
                </a:cubicBezTo>
                <a:cubicBezTo>
                  <a:pt x="2195021" y="6368506"/>
                  <a:pt x="2208632" y="6358888"/>
                  <a:pt x="2215637" y="6338273"/>
                </a:cubicBezTo>
                <a:lnTo>
                  <a:pt x="2215637" y="6346584"/>
                </a:lnTo>
                <a:cubicBezTo>
                  <a:pt x="2215637" y="6363207"/>
                  <a:pt x="2219157" y="6367816"/>
                  <a:pt x="2230953" y="6367816"/>
                </a:cubicBezTo>
                <a:cubicBezTo>
                  <a:pt x="2238393" y="6367816"/>
                  <a:pt x="2246922" y="6365203"/>
                  <a:pt x="2251967" y="6361900"/>
                </a:cubicBezTo>
                <a:cubicBezTo>
                  <a:pt x="2248011" y="6360158"/>
                  <a:pt x="2246269" y="6355113"/>
                  <a:pt x="2246269" y="6346802"/>
                </a:cubicBezTo>
                <a:lnTo>
                  <a:pt x="2246269" y="6259659"/>
                </a:lnTo>
                <a:cubicBezTo>
                  <a:pt x="2246269" y="6253525"/>
                  <a:pt x="2243874" y="6252219"/>
                  <a:pt x="2235744" y="6252219"/>
                </a:cubicBezTo>
                <a:cubicBezTo>
                  <a:pt x="2227614" y="6252219"/>
                  <a:pt x="2219992" y="6252654"/>
                  <a:pt x="2213858" y="6253525"/>
                </a:cubicBezTo>
                <a:cubicBezTo>
                  <a:pt x="2214947" y="6256610"/>
                  <a:pt x="2215600" y="6263397"/>
                  <a:pt x="2215600" y="6269967"/>
                </a:cubicBezTo>
                <a:lnTo>
                  <a:pt x="2215600" y="6324118"/>
                </a:lnTo>
                <a:cubicBezTo>
                  <a:pt x="2212552" y="6339216"/>
                  <a:pt x="2203551" y="6348435"/>
                  <a:pt x="2194368" y="6348435"/>
                </a:cubicBezTo>
                <a:cubicBezTo>
                  <a:pt x="2185839" y="6348435"/>
                  <a:pt x="2181665" y="6341648"/>
                  <a:pt x="2181665" y="6327856"/>
                </a:cubicBezTo>
                <a:lnTo>
                  <a:pt x="2181665" y="6262962"/>
                </a:lnTo>
                <a:cubicBezTo>
                  <a:pt x="2181665" y="6254650"/>
                  <a:pt x="2178834" y="6251783"/>
                  <a:pt x="2168962" y="6251783"/>
                </a:cubicBezTo>
                <a:close/>
                <a:moveTo>
                  <a:pt x="3054074" y="6251093"/>
                </a:moveTo>
                <a:cubicBezTo>
                  <a:pt x="3021010" y="6251528"/>
                  <a:pt x="3002173" y="6276935"/>
                  <a:pt x="3002173" y="6310652"/>
                </a:cubicBezTo>
                <a:cubicBezTo>
                  <a:pt x="3002173" y="6346584"/>
                  <a:pt x="3023841" y="6368469"/>
                  <a:pt x="3054510" y="6368469"/>
                </a:cubicBezTo>
                <a:cubicBezTo>
                  <a:pt x="3078827" y="6368469"/>
                  <a:pt x="3100712" y="6350721"/>
                  <a:pt x="3100930" y="6329707"/>
                </a:cubicBezTo>
                <a:cubicBezTo>
                  <a:pt x="3100930" y="6326876"/>
                  <a:pt x="3100495" y="6325315"/>
                  <a:pt x="3099624" y="6323355"/>
                </a:cubicBezTo>
                <a:cubicBezTo>
                  <a:pt x="3095922" y="6337800"/>
                  <a:pt x="3081222" y="6347019"/>
                  <a:pt x="3066124" y="6347019"/>
                </a:cubicBezTo>
                <a:lnTo>
                  <a:pt x="3066088" y="6347019"/>
                </a:lnTo>
                <a:cubicBezTo>
                  <a:pt x="3047904" y="6347019"/>
                  <a:pt x="3037415" y="6335187"/>
                  <a:pt x="3034112" y="6315479"/>
                </a:cubicBezTo>
                <a:cubicBezTo>
                  <a:pt x="3039593" y="6316786"/>
                  <a:pt x="3045726" y="6317439"/>
                  <a:pt x="3051425" y="6317657"/>
                </a:cubicBezTo>
                <a:cubicBezTo>
                  <a:pt x="3074653" y="6317657"/>
                  <a:pt x="3095885" y="6308039"/>
                  <a:pt x="3101366" y="6282415"/>
                </a:cubicBezTo>
                <a:cubicBezTo>
                  <a:pt x="3093708" y="6259876"/>
                  <a:pt x="3076831" y="6250875"/>
                  <a:pt x="3054074" y="6251093"/>
                </a:cubicBezTo>
                <a:close/>
                <a:moveTo>
                  <a:pt x="2833041" y="6251093"/>
                </a:moveTo>
                <a:cubicBezTo>
                  <a:pt x="2815765" y="6251093"/>
                  <a:pt x="2801719" y="6260711"/>
                  <a:pt x="2794497" y="6281109"/>
                </a:cubicBezTo>
                <a:lnTo>
                  <a:pt x="2794497" y="6273450"/>
                </a:lnTo>
                <a:cubicBezTo>
                  <a:pt x="2794497" y="6256791"/>
                  <a:pt x="2791230" y="6252000"/>
                  <a:pt x="2779180" y="6252000"/>
                </a:cubicBezTo>
                <a:cubicBezTo>
                  <a:pt x="2771740" y="6252000"/>
                  <a:pt x="2763211" y="6254614"/>
                  <a:pt x="2758166" y="6257699"/>
                </a:cubicBezTo>
                <a:cubicBezTo>
                  <a:pt x="2762122" y="6259658"/>
                  <a:pt x="2763864" y="6264486"/>
                  <a:pt x="2763864" y="6272797"/>
                </a:cubicBezTo>
                <a:lnTo>
                  <a:pt x="2763864" y="6359505"/>
                </a:lnTo>
                <a:cubicBezTo>
                  <a:pt x="2763864" y="6365638"/>
                  <a:pt x="2766260" y="6366945"/>
                  <a:pt x="2774390" y="6366945"/>
                </a:cubicBezTo>
                <a:cubicBezTo>
                  <a:pt x="2782520" y="6366945"/>
                  <a:pt x="2790141" y="6366509"/>
                  <a:pt x="2796275" y="6365638"/>
                </a:cubicBezTo>
                <a:cubicBezTo>
                  <a:pt x="2795186" y="6362590"/>
                  <a:pt x="2794533" y="6355803"/>
                  <a:pt x="2794533" y="6349197"/>
                </a:cubicBezTo>
                <a:lnTo>
                  <a:pt x="2794533" y="6294828"/>
                </a:lnTo>
                <a:cubicBezTo>
                  <a:pt x="2797618" y="6280165"/>
                  <a:pt x="2806801" y="6271164"/>
                  <a:pt x="2816419" y="6271164"/>
                </a:cubicBezTo>
                <a:cubicBezTo>
                  <a:pt x="2825383" y="6271164"/>
                  <a:pt x="2829775" y="6277733"/>
                  <a:pt x="2829775" y="6291743"/>
                </a:cubicBezTo>
                <a:lnTo>
                  <a:pt x="2829775" y="6355948"/>
                </a:lnTo>
                <a:cubicBezTo>
                  <a:pt x="2829775" y="6363388"/>
                  <a:pt x="2835255" y="6367780"/>
                  <a:pt x="2843349" y="6367780"/>
                </a:cubicBezTo>
                <a:cubicBezTo>
                  <a:pt x="2851443" y="6367780"/>
                  <a:pt x="2858230" y="6365820"/>
                  <a:pt x="2866577" y="6361646"/>
                </a:cubicBezTo>
                <a:cubicBezTo>
                  <a:pt x="2861532" y="6359686"/>
                  <a:pt x="2860444" y="6357254"/>
                  <a:pt x="2860444" y="6348290"/>
                </a:cubicBezTo>
                <a:lnTo>
                  <a:pt x="2860407" y="6348326"/>
                </a:lnTo>
                <a:lnTo>
                  <a:pt x="2860407" y="6287460"/>
                </a:lnTo>
                <a:cubicBezTo>
                  <a:pt x="2860407" y="6263796"/>
                  <a:pt x="2850317" y="6251093"/>
                  <a:pt x="2833041" y="6251093"/>
                </a:cubicBezTo>
                <a:close/>
                <a:moveTo>
                  <a:pt x="2692763" y="6251093"/>
                </a:moveTo>
                <a:cubicBezTo>
                  <a:pt x="2668228" y="6251093"/>
                  <a:pt x="2649609" y="6260965"/>
                  <a:pt x="2643947" y="6281326"/>
                </a:cubicBezTo>
                <a:cubicBezTo>
                  <a:pt x="2648557" y="6288113"/>
                  <a:pt x="2659481" y="6292287"/>
                  <a:pt x="2669353" y="6292287"/>
                </a:cubicBezTo>
                <a:cubicBezTo>
                  <a:pt x="2674834" y="6292287"/>
                  <a:pt x="2676358" y="6290981"/>
                  <a:pt x="2675705" y="6286589"/>
                </a:cubicBezTo>
                <a:cubicBezTo>
                  <a:pt x="2675269" y="6282197"/>
                  <a:pt x="2674834" y="6279366"/>
                  <a:pt x="2674834" y="6276535"/>
                </a:cubicBezTo>
                <a:cubicBezTo>
                  <a:pt x="2674834" y="6262961"/>
                  <a:pt x="2682056" y="6258062"/>
                  <a:pt x="2691021" y="6258062"/>
                </a:cubicBezTo>
                <a:cubicBezTo>
                  <a:pt x="2700639" y="6258062"/>
                  <a:pt x="2707208" y="6261836"/>
                  <a:pt x="2707208" y="6279584"/>
                </a:cubicBezTo>
                <a:lnTo>
                  <a:pt x="2707208" y="6304555"/>
                </a:lnTo>
                <a:lnTo>
                  <a:pt x="2704377" y="6304555"/>
                </a:lnTo>
                <a:cubicBezTo>
                  <a:pt x="2663437" y="6304555"/>
                  <a:pt x="2641080" y="6316822"/>
                  <a:pt x="2641080" y="6339797"/>
                </a:cubicBezTo>
                <a:cubicBezTo>
                  <a:pt x="2641080" y="6357327"/>
                  <a:pt x="2653130" y="6368252"/>
                  <a:pt x="2670188" y="6368252"/>
                </a:cubicBezTo>
                <a:cubicBezTo>
                  <a:pt x="2685940" y="6368252"/>
                  <a:pt x="2699768" y="6359505"/>
                  <a:pt x="2706991" y="6347673"/>
                </a:cubicBezTo>
                <a:lnTo>
                  <a:pt x="2706991" y="6353806"/>
                </a:lnTo>
                <a:cubicBezTo>
                  <a:pt x="2706991" y="6361682"/>
                  <a:pt x="2713560" y="6367598"/>
                  <a:pt x="2723650" y="6367598"/>
                </a:cubicBezTo>
                <a:cubicBezTo>
                  <a:pt x="2730001" y="6367598"/>
                  <a:pt x="2737659" y="6365421"/>
                  <a:pt x="2743793" y="6361900"/>
                </a:cubicBezTo>
                <a:cubicBezTo>
                  <a:pt x="2738966" y="6359940"/>
                  <a:pt x="2737877" y="6357508"/>
                  <a:pt x="2737877" y="6348761"/>
                </a:cubicBezTo>
                <a:lnTo>
                  <a:pt x="2737877" y="6293122"/>
                </a:lnTo>
                <a:cubicBezTo>
                  <a:pt x="2737877" y="6265756"/>
                  <a:pt x="2722343" y="6251093"/>
                  <a:pt x="2692763" y="6251093"/>
                </a:cubicBezTo>
                <a:close/>
                <a:moveTo>
                  <a:pt x="2318931" y="6251093"/>
                </a:moveTo>
                <a:cubicBezTo>
                  <a:pt x="2285867" y="6251528"/>
                  <a:pt x="2267030" y="6276935"/>
                  <a:pt x="2267030" y="6310652"/>
                </a:cubicBezTo>
                <a:cubicBezTo>
                  <a:pt x="2267030" y="6346584"/>
                  <a:pt x="2288698" y="6368469"/>
                  <a:pt x="2319366" y="6368469"/>
                </a:cubicBezTo>
                <a:cubicBezTo>
                  <a:pt x="2343684" y="6368469"/>
                  <a:pt x="2365569" y="6350721"/>
                  <a:pt x="2365787" y="6329707"/>
                </a:cubicBezTo>
                <a:cubicBezTo>
                  <a:pt x="2365787" y="6326876"/>
                  <a:pt x="2365352" y="6325315"/>
                  <a:pt x="2364481" y="6323355"/>
                </a:cubicBezTo>
                <a:cubicBezTo>
                  <a:pt x="2360778" y="6337800"/>
                  <a:pt x="2346079" y="6347019"/>
                  <a:pt x="2330981" y="6347019"/>
                </a:cubicBezTo>
                <a:cubicBezTo>
                  <a:pt x="2312797" y="6347019"/>
                  <a:pt x="2302308" y="6335187"/>
                  <a:pt x="2299005" y="6315479"/>
                </a:cubicBezTo>
                <a:cubicBezTo>
                  <a:pt x="2304486" y="6316786"/>
                  <a:pt x="2310620" y="6317439"/>
                  <a:pt x="2316318" y="6317657"/>
                </a:cubicBezTo>
                <a:cubicBezTo>
                  <a:pt x="2339546" y="6317657"/>
                  <a:pt x="2360778" y="6308039"/>
                  <a:pt x="2366259" y="6282415"/>
                </a:cubicBezTo>
                <a:lnTo>
                  <a:pt x="2366223" y="6282415"/>
                </a:lnTo>
                <a:cubicBezTo>
                  <a:pt x="2358565" y="6259876"/>
                  <a:pt x="2341688" y="6250875"/>
                  <a:pt x="2318931" y="6251093"/>
                </a:cubicBezTo>
                <a:close/>
                <a:moveTo>
                  <a:pt x="2017542" y="6251093"/>
                </a:moveTo>
                <a:cubicBezTo>
                  <a:pt x="1993007" y="6251093"/>
                  <a:pt x="1974388" y="6260965"/>
                  <a:pt x="1968726" y="6281326"/>
                </a:cubicBezTo>
                <a:cubicBezTo>
                  <a:pt x="1973336" y="6288113"/>
                  <a:pt x="1984260" y="6292287"/>
                  <a:pt x="1994132" y="6292287"/>
                </a:cubicBezTo>
                <a:cubicBezTo>
                  <a:pt x="1999613" y="6292287"/>
                  <a:pt x="2001137" y="6290981"/>
                  <a:pt x="2000484" y="6286589"/>
                </a:cubicBezTo>
                <a:cubicBezTo>
                  <a:pt x="2000048" y="6282197"/>
                  <a:pt x="1999613" y="6279366"/>
                  <a:pt x="1999613" y="6276535"/>
                </a:cubicBezTo>
                <a:cubicBezTo>
                  <a:pt x="1999613" y="6262961"/>
                  <a:pt x="2006835" y="6258062"/>
                  <a:pt x="2015800" y="6258062"/>
                </a:cubicBezTo>
                <a:cubicBezTo>
                  <a:pt x="2025418" y="6258062"/>
                  <a:pt x="2031987" y="6261836"/>
                  <a:pt x="2031987" y="6279584"/>
                </a:cubicBezTo>
                <a:lnTo>
                  <a:pt x="2031987" y="6304555"/>
                </a:lnTo>
                <a:lnTo>
                  <a:pt x="2029156" y="6304555"/>
                </a:lnTo>
                <a:cubicBezTo>
                  <a:pt x="1988216" y="6304555"/>
                  <a:pt x="1965859" y="6316822"/>
                  <a:pt x="1965859" y="6339797"/>
                </a:cubicBezTo>
                <a:cubicBezTo>
                  <a:pt x="1965859" y="6357327"/>
                  <a:pt x="1977909" y="6368252"/>
                  <a:pt x="1994967" y="6368252"/>
                </a:cubicBezTo>
                <a:cubicBezTo>
                  <a:pt x="2010719" y="6368252"/>
                  <a:pt x="2024547" y="6359505"/>
                  <a:pt x="2031770" y="6347673"/>
                </a:cubicBezTo>
                <a:lnTo>
                  <a:pt x="2031770" y="6353806"/>
                </a:lnTo>
                <a:cubicBezTo>
                  <a:pt x="2031770" y="6361682"/>
                  <a:pt x="2038339" y="6367598"/>
                  <a:pt x="2048429" y="6367598"/>
                </a:cubicBezTo>
                <a:cubicBezTo>
                  <a:pt x="2054780" y="6367598"/>
                  <a:pt x="2062438" y="6365421"/>
                  <a:pt x="2068572" y="6361900"/>
                </a:cubicBezTo>
                <a:cubicBezTo>
                  <a:pt x="2063745" y="6359940"/>
                  <a:pt x="2062656" y="6357508"/>
                  <a:pt x="2062656" y="6348761"/>
                </a:cubicBezTo>
                <a:lnTo>
                  <a:pt x="2062656" y="6293122"/>
                </a:lnTo>
                <a:cubicBezTo>
                  <a:pt x="2062656" y="6265756"/>
                  <a:pt x="2047122" y="6251093"/>
                  <a:pt x="2017542" y="6251093"/>
                </a:cubicBezTo>
                <a:close/>
                <a:moveTo>
                  <a:pt x="2975460" y="6222710"/>
                </a:moveTo>
                <a:cubicBezTo>
                  <a:pt x="2973682" y="6223799"/>
                  <a:pt x="2972266" y="6225214"/>
                  <a:pt x="2971214" y="6226848"/>
                </a:cubicBezTo>
                <a:cubicBezTo>
                  <a:pt x="2970234" y="6228372"/>
                  <a:pt x="2969581" y="6230042"/>
                  <a:pt x="2969290" y="6231784"/>
                </a:cubicBezTo>
                <a:cubicBezTo>
                  <a:pt x="2969290" y="6231929"/>
                  <a:pt x="2969254" y="6232074"/>
                  <a:pt x="2969218" y="6232219"/>
                </a:cubicBezTo>
                <a:lnTo>
                  <a:pt x="2965443" y="6256863"/>
                </a:lnTo>
                <a:cubicBezTo>
                  <a:pt x="2956914" y="6253089"/>
                  <a:pt x="2946679" y="6251092"/>
                  <a:pt x="2935246" y="6251092"/>
                </a:cubicBezTo>
                <a:cubicBezTo>
                  <a:pt x="2903271" y="6251092"/>
                  <a:pt x="2882038" y="6266626"/>
                  <a:pt x="2882038" y="6290944"/>
                </a:cubicBezTo>
                <a:cubicBezTo>
                  <a:pt x="2882038" y="6308038"/>
                  <a:pt x="2892128" y="6320270"/>
                  <a:pt x="2907662" y="6326403"/>
                </a:cubicBezTo>
                <a:cubicBezTo>
                  <a:pt x="2892128" y="6330142"/>
                  <a:pt x="2884434" y="6337800"/>
                  <a:pt x="2884434" y="6349378"/>
                </a:cubicBezTo>
                <a:cubicBezTo>
                  <a:pt x="2884434" y="6363605"/>
                  <a:pt x="2895395" y="6371481"/>
                  <a:pt x="2929983" y="6375002"/>
                </a:cubicBezTo>
                <a:cubicBezTo>
                  <a:pt x="2963048" y="6378268"/>
                  <a:pt x="2972484" y="6383966"/>
                  <a:pt x="2972484" y="6396887"/>
                </a:cubicBezTo>
                <a:cubicBezTo>
                  <a:pt x="2972484" y="6407848"/>
                  <a:pt x="2962177" y="6414672"/>
                  <a:pt x="2939420" y="6414672"/>
                </a:cubicBezTo>
                <a:cubicBezTo>
                  <a:pt x="2918841" y="6414672"/>
                  <a:pt x="2908316" y="6409772"/>
                  <a:pt x="2908316" y="6398847"/>
                </a:cubicBezTo>
                <a:cubicBezTo>
                  <a:pt x="2908316" y="6395327"/>
                  <a:pt x="2909622" y="6393367"/>
                  <a:pt x="2909622" y="6390318"/>
                </a:cubicBezTo>
                <a:cubicBezTo>
                  <a:pt x="2909622" y="6385055"/>
                  <a:pt x="2906319" y="6383966"/>
                  <a:pt x="2902182" y="6383966"/>
                </a:cubicBezTo>
                <a:cubicBezTo>
                  <a:pt x="2893217" y="6383966"/>
                  <a:pt x="2883345" y="6388140"/>
                  <a:pt x="2876558" y="6393584"/>
                </a:cubicBezTo>
                <a:cubicBezTo>
                  <a:pt x="2879389" y="6412204"/>
                  <a:pt x="2901529" y="6422910"/>
                  <a:pt x="2936770" y="6422910"/>
                </a:cubicBezTo>
                <a:cubicBezTo>
                  <a:pt x="2981231" y="6422910"/>
                  <a:pt x="2999850" y="6406033"/>
                  <a:pt x="2999850" y="6384148"/>
                </a:cubicBezTo>
                <a:cubicBezTo>
                  <a:pt x="2999850" y="6358524"/>
                  <a:pt x="2975751" y="6352608"/>
                  <a:pt x="2941598" y="6349342"/>
                </a:cubicBezTo>
                <a:lnTo>
                  <a:pt x="2941598" y="6349414"/>
                </a:lnTo>
                <a:cubicBezTo>
                  <a:pt x="2917716" y="6347019"/>
                  <a:pt x="2906356" y="6344805"/>
                  <a:pt x="2906356" y="6336711"/>
                </a:cubicBezTo>
                <a:cubicBezTo>
                  <a:pt x="2906356" y="6332537"/>
                  <a:pt x="2908751" y="6330360"/>
                  <a:pt x="2914014" y="6328617"/>
                </a:cubicBezTo>
                <a:cubicBezTo>
                  <a:pt x="2920365" y="6330360"/>
                  <a:pt x="2927806" y="6331231"/>
                  <a:pt x="2935464" y="6331231"/>
                </a:cubicBezTo>
                <a:cubicBezTo>
                  <a:pt x="2967221" y="6331231"/>
                  <a:pt x="2988671" y="6315697"/>
                  <a:pt x="2988671" y="6290944"/>
                </a:cubicBezTo>
                <a:cubicBezTo>
                  <a:pt x="2988671" y="6276571"/>
                  <a:pt x="2981521" y="6265901"/>
                  <a:pt x="2970270" y="6259331"/>
                </a:cubicBezTo>
                <a:lnTo>
                  <a:pt x="2990159" y="6244705"/>
                </a:lnTo>
                <a:cubicBezTo>
                  <a:pt x="2994696" y="6241366"/>
                  <a:pt x="2996511" y="6235667"/>
                  <a:pt x="2995096" y="6230513"/>
                </a:cubicBezTo>
                <a:cubicBezTo>
                  <a:pt x="2994587" y="6228662"/>
                  <a:pt x="2993644" y="6226848"/>
                  <a:pt x="2992265" y="6225287"/>
                </a:cubicBezTo>
                <a:cubicBezTo>
                  <a:pt x="2988054" y="6220496"/>
                  <a:pt x="2980904" y="6219371"/>
                  <a:pt x="2975460" y="6222710"/>
                </a:cubicBezTo>
                <a:close/>
                <a:moveTo>
                  <a:pt x="1944372" y="6210915"/>
                </a:moveTo>
                <a:lnTo>
                  <a:pt x="1944372" y="6211024"/>
                </a:lnTo>
                <a:cubicBezTo>
                  <a:pt x="1937803" y="6211024"/>
                  <a:pt x="1930362" y="6211677"/>
                  <a:pt x="1921833" y="6213419"/>
                </a:cubicBezTo>
                <a:cubicBezTo>
                  <a:pt x="1929491" y="6230950"/>
                  <a:pt x="1927749" y="6260058"/>
                  <a:pt x="1922922" y="6289384"/>
                </a:cubicBezTo>
                <a:cubicBezTo>
                  <a:pt x="1920091" y="6313265"/>
                  <a:pt x="1910727" y="6333445"/>
                  <a:pt x="1904375" y="6352717"/>
                </a:cubicBezTo>
                <a:cubicBezTo>
                  <a:pt x="1891237" y="6302776"/>
                  <a:pt x="1875630" y="6246665"/>
                  <a:pt x="1865540" y="6222783"/>
                </a:cubicBezTo>
                <a:cubicBezTo>
                  <a:pt x="1862492" y="6215125"/>
                  <a:pt x="1859407" y="6211169"/>
                  <a:pt x="1848881" y="6211169"/>
                </a:cubicBezTo>
                <a:cubicBezTo>
                  <a:pt x="1840352" y="6211169"/>
                  <a:pt x="1830480" y="6211605"/>
                  <a:pt x="1822604" y="6213129"/>
                </a:cubicBezTo>
                <a:cubicBezTo>
                  <a:pt x="1826342" y="6220569"/>
                  <a:pt x="1829173" y="6227574"/>
                  <a:pt x="1833783" y="6239842"/>
                </a:cubicBezTo>
                <a:cubicBezTo>
                  <a:pt x="1847357" y="6273341"/>
                  <a:pt x="1862238" y="6314499"/>
                  <a:pt x="1875594" y="6357436"/>
                </a:cubicBezTo>
                <a:cubicBezTo>
                  <a:pt x="1877989" y="6365094"/>
                  <a:pt x="1880421" y="6366836"/>
                  <a:pt x="1889168" y="6366836"/>
                </a:cubicBezTo>
                <a:cubicBezTo>
                  <a:pt x="1894213" y="6366836"/>
                  <a:pt x="1903831" y="6366183"/>
                  <a:pt x="1913703" y="6364876"/>
                </a:cubicBezTo>
                <a:cubicBezTo>
                  <a:pt x="1913050" y="6362698"/>
                  <a:pt x="1913268" y="6360702"/>
                  <a:pt x="1913268" y="6359178"/>
                </a:cubicBezTo>
                <a:cubicBezTo>
                  <a:pt x="1913485" y="6352391"/>
                  <a:pt x="1916570" y="6345604"/>
                  <a:pt x="1920926" y="6335514"/>
                </a:cubicBezTo>
                <a:cubicBezTo>
                  <a:pt x="1938238" y="6296316"/>
                  <a:pt x="1965604" y="6246810"/>
                  <a:pt x="1965822" y="6225578"/>
                </a:cubicBezTo>
                <a:cubicBezTo>
                  <a:pt x="1965822" y="6215053"/>
                  <a:pt x="1958381" y="6210915"/>
                  <a:pt x="1944372" y="6210915"/>
                </a:cubicBezTo>
                <a:close/>
                <a:moveTo>
                  <a:pt x="2449627" y="6209971"/>
                </a:moveTo>
                <a:cubicBezTo>
                  <a:pt x="2408469" y="6209971"/>
                  <a:pt x="2381974" y="6243471"/>
                  <a:pt x="2381974" y="6289020"/>
                </a:cubicBezTo>
                <a:cubicBezTo>
                  <a:pt x="2381974" y="6338054"/>
                  <a:pt x="2411300" y="6368505"/>
                  <a:pt x="2448974" y="6368505"/>
                </a:cubicBezTo>
                <a:cubicBezTo>
                  <a:pt x="2482691" y="6368505"/>
                  <a:pt x="2507662" y="6343535"/>
                  <a:pt x="2507662" y="6321214"/>
                </a:cubicBezTo>
                <a:cubicBezTo>
                  <a:pt x="2507662" y="6316604"/>
                  <a:pt x="2506355" y="6313555"/>
                  <a:pt x="2504831" y="6311160"/>
                </a:cubicBezTo>
                <a:cubicBezTo>
                  <a:pt x="2498479" y="6329343"/>
                  <a:pt x="2482292" y="6341175"/>
                  <a:pt x="2461894" y="6341175"/>
                </a:cubicBezTo>
                <a:lnTo>
                  <a:pt x="2461858" y="6341103"/>
                </a:lnTo>
                <a:cubicBezTo>
                  <a:pt x="2432532" y="6341103"/>
                  <a:pt x="2417397" y="6317003"/>
                  <a:pt x="2417397" y="6280237"/>
                </a:cubicBezTo>
                <a:cubicBezTo>
                  <a:pt x="2417397" y="6238426"/>
                  <a:pt x="2429665" y="6217339"/>
                  <a:pt x="2448502" y="6217339"/>
                </a:cubicBezTo>
                <a:cubicBezTo>
                  <a:pt x="2462947" y="6217339"/>
                  <a:pt x="2473472" y="6229679"/>
                  <a:pt x="2473472" y="6251782"/>
                </a:cubicBezTo>
                <a:cubicBezTo>
                  <a:pt x="2473472" y="6255956"/>
                  <a:pt x="2472819" y="6262743"/>
                  <a:pt x="2472819" y="6264921"/>
                </a:cubicBezTo>
                <a:cubicBezTo>
                  <a:pt x="2472819" y="6268659"/>
                  <a:pt x="2474343" y="6270837"/>
                  <a:pt x="2477864" y="6270837"/>
                </a:cubicBezTo>
                <a:cubicBezTo>
                  <a:pt x="2485740" y="6270837"/>
                  <a:pt x="2499749" y="6261001"/>
                  <a:pt x="2507444" y="6250258"/>
                </a:cubicBezTo>
                <a:cubicBezTo>
                  <a:pt x="2501310" y="6226158"/>
                  <a:pt x="2477211" y="6209971"/>
                  <a:pt x="2449627" y="6209971"/>
                </a:cubicBezTo>
                <a:close/>
                <a:moveTo>
                  <a:pt x="2540581" y="6199228"/>
                </a:moveTo>
                <a:cubicBezTo>
                  <a:pt x="2533576" y="6199228"/>
                  <a:pt x="2525265" y="6201406"/>
                  <a:pt x="2520873" y="6204273"/>
                </a:cubicBezTo>
                <a:cubicBezTo>
                  <a:pt x="2523922" y="6208011"/>
                  <a:pt x="2525265" y="6212802"/>
                  <a:pt x="2525265" y="6220025"/>
                </a:cubicBezTo>
                <a:lnTo>
                  <a:pt x="2525265" y="6359504"/>
                </a:lnTo>
                <a:cubicBezTo>
                  <a:pt x="2525265" y="6365638"/>
                  <a:pt x="2527442" y="6366945"/>
                  <a:pt x="2535572" y="6366945"/>
                </a:cubicBezTo>
                <a:cubicBezTo>
                  <a:pt x="2543702" y="6366945"/>
                  <a:pt x="2551578" y="6366509"/>
                  <a:pt x="2557458" y="6365638"/>
                </a:cubicBezTo>
                <a:cubicBezTo>
                  <a:pt x="2556369" y="6362589"/>
                  <a:pt x="2555933" y="6355802"/>
                  <a:pt x="2555933" y="6349197"/>
                </a:cubicBezTo>
                <a:lnTo>
                  <a:pt x="2555933" y="6294828"/>
                </a:lnTo>
                <a:cubicBezTo>
                  <a:pt x="2558982" y="6280165"/>
                  <a:pt x="2568201" y="6271164"/>
                  <a:pt x="2577819" y="6271164"/>
                </a:cubicBezTo>
                <a:cubicBezTo>
                  <a:pt x="2586784" y="6271164"/>
                  <a:pt x="2591175" y="6277733"/>
                  <a:pt x="2591175" y="6291743"/>
                </a:cubicBezTo>
                <a:lnTo>
                  <a:pt x="2591175" y="6355947"/>
                </a:lnTo>
                <a:cubicBezTo>
                  <a:pt x="2591175" y="6363388"/>
                  <a:pt x="2596656" y="6367779"/>
                  <a:pt x="2604749" y="6367779"/>
                </a:cubicBezTo>
                <a:cubicBezTo>
                  <a:pt x="2612843" y="6367779"/>
                  <a:pt x="2619630" y="6365820"/>
                  <a:pt x="2627978" y="6361646"/>
                </a:cubicBezTo>
                <a:cubicBezTo>
                  <a:pt x="2622933" y="6359686"/>
                  <a:pt x="2621626" y="6357254"/>
                  <a:pt x="2621626" y="6348289"/>
                </a:cubicBezTo>
                <a:lnTo>
                  <a:pt x="2621590" y="6348326"/>
                </a:lnTo>
                <a:lnTo>
                  <a:pt x="2621590" y="6287460"/>
                </a:lnTo>
                <a:cubicBezTo>
                  <a:pt x="2621590" y="6263796"/>
                  <a:pt x="2611500" y="6251093"/>
                  <a:pt x="2594224" y="6251093"/>
                </a:cubicBezTo>
                <a:cubicBezTo>
                  <a:pt x="2576948" y="6251093"/>
                  <a:pt x="2563120" y="6260493"/>
                  <a:pt x="2555897" y="6280891"/>
                </a:cubicBezTo>
                <a:lnTo>
                  <a:pt x="2555897" y="6220460"/>
                </a:lnTo>
                <a:cubicBezTo>
                  <a:pt x="2555897" y="6203801"/>
                  <a:pt x="2552377" y="6199228"/>
                  <a:pt x="2540581" y="6199228"/>
                </a:cubicBezTo>
                <a:close/>
                <a:moveTo>
                  <a:pt x="2106717" y="6199228"/>
                </a:moveTo>
                <a:cubicBezTo>
                  <a:pt x="2099712" y="6199228"/>
                  <a:pt x="2091401" y="6201406"/>
                  <a:pt x="2087009" y="6204273"/>
                </a:cubicBezTo>
                <a:cubicBezTo>
                  <a:pt x="2090058" y="6208011"/>
                  <a:pt x="2091401" y="6212802"/>
                  <a:pt x="2091401" y="6220025"/>
                </a:cubicBezTo>
                <a:lnTo>
                  <a:pt x="2091401" y="6356020"/>
                </a:lnTo>
                <a:cubicBezTo>
                  <a:pt x="2091401" y="6363460"/>
                  <a:pt x="2096881" y="6367852"/>
                  <a:pt x="2105192" y="6367852"/>
                </a:cubicBezTo>
                <a:cubicBezTo>
                  <a:pt x="2112851" y="6367852"/>
                  <a:pt x="2120073" y="6365892"/>
                  <a:pt x="2128203" y="6361718"/>
                </a:cubicBezTo>
                <a:cubicBezTo>
                  <a:pt x="2123158" y="6359758"/>
                  <a:pt x="2122069" y="6357327"/>
                  <a:pt x="2122069" y="6348362"/>
                </a:cubicBezTo>
                <a:lnTo>
                  <a:pt x="2122033" y="6348326"/>
                </a:lnTo>
                <a:lnTo>
                  <a:pt x="2122033" y="6220460"/>
                </a:lnTo>
                <a:cubicBezTo>
                  <a:pt x="2122033" y="6203801"/>
                  <a:pt x="2118513" y="6199228"/>
                  <a:pt x="2106717" y="6199228"/>
                </a:cubicBezTo>
                <a:close/>
                <a:moveTo>
                  <a:pt x="1574859" y="6187687"/>
                </a:moveTo>
                <a:cubicBezTo>
                  <a:pt x="1548110" y="6187687"/>
                  <a:pt x="1522486" y="6198321"/>
                  <a:pt x="1503649" y="6217158"/>
                </a:cubicBezTo>
                <a:lnTo>
                  <a:pt x="1410917" y="6309999"/>
                </a:lnTo>
                <a:cubicBezTo>
                  <a:pt x="1410300" y="6310653"/>
                  <a:pt x="1409683" y="6311270"/>
                  <a:pt x="1408921" y="6311887"/>
                </a:cubicBezTo>
                <a:cubicBezTo>
                  <a:pt x="1388669" y="6331776"/>
                  <a:pt x="1360831" y="6344007"/>
                  <a:pt x="1330198" y="6344007"/>
                </a:cubicBezTo>
                <a:lnTo>
                  <a:pt x="1289149" y="6344007"/>
                </a:lnTo>
                <a:cubicBezTo>
                  <a:pt x="1287080" y="6344007"/>
                  <a:pt x="1286064" y="6346475"/>
                  <a:pt x="1287516" y="6347927"/>
                </a:cubicBezTo>
                <a:lnTo>
                  <a:pt x="1300691" y="6361102"/>
                </a:lnTo>
                <a:cubicBezTo>
                  <a:pt x="1319564" y="6379975"/>
                  <a:pt x="1345188" y="6390609"/>
                  <a:pt x="1371937" y="6390609"/>
                </a:cubicBezTo>
                <a:lnTo>
                  <a:pt x="1445796" y="6390609"/>
                </a:lnTo>
                <a:cubicBezTo>
                  <a:pt x="1472545" y="6390609"/>
                  <a:pt x="1498169" y="6379975"/>
                  <a:pt x="1517151" y="6361102"/>
                </a:cubicBezTo>
                <a:lnTo>
                  <a:pt x="1609883" y="6268370"/>
                </a:lnTo>
                <a:cubicBezTo>
                  <a:pt x="1610500" y="6267607"/>
                  <a:pt x="1611117" y="6266990"/>
                  <a:pt x="1611879" y="6266373"/>
                </a:cubicBezTo>
                <a:cubicBezTo>
                  <a:pt x="1632132" y="6246629"/>
                  <a:pt x="1659860" y="6234398"/>
                  <a:pt x="1690602" y="6234398"/>
                </a:cubicBezTo>
                <a:lnTo>
                  <a:pt x="1731760" y="6234398"/>
                </a:lnTo>
                <a:lnTo>
                  <a:pt x="1733382" y="6230503"/>
                </a:lnTo>
                <a:lnTo>
                  <a:pt x="1733393" y="6230514"/>
                </a:lnTo>
                <a:lnTo>
                  <a:pt x="1733393" y="6230478"/>
                </a:lnTo>
                <a:lnTo>
                  <a:pt x="1733382" y="6230503"/>
                </a:lnTo>
                <a:lnTo>
                  <a:pt x="1720073" y="6217194"/>
                </a:lnTo>
                <a:cubicBezTo>
                  <a:pt x="1701200" y="6198321"/>
                  <a:pt x="1675576" y="6187687"/>
                  <a:pt x="1648827" y="6187687"/>
                </a:cubicBezTo>
                <a:close/>
                <a:moveTo>
                  <a:pt x="1330198" y="6187687"/>
                </a:moveTo>
                <a:cubicBezTo>
                  <a:pt x="1311615" y="6187687"/>
                  <a:pt x="1295754" y="6199301"/>
                  <a:pt x="1289475" y="6215706"/>
                </a:cubicBezTo>
                <a:cubicBezTo>
                  <a:pt x="1287189" y="6221659"/>
                  <a:pt x="1286173" y="6228228"/>
                  <a:pt x="1286753" y="6235088"/>
                </a:cubicBezTo>
                <a:cubicBezTo>
                  <a:pt x="1288532" y="6256029"/>
                  <a:pt x="1305409" y="6272906"/>
                  <a:pt x="1326387" y="6274721"/>
                </a:cubicBezTo>
                <a:cubicBezTo>
                  <a:pt x="1333247" y="6275302"/>
                  <a:pt x="1339816" y="6274286"/>
                  <a:pt x="1345768" y="6271999"/>
                </a:cubicBezTo>
                <a:cubicBezTo>
                  <a:pt x="1351321" y="6269894"/>
                  <a:pt x="1356330" y="6266664"/>
                  <a:pt x="1360504" y="6262599"/>
                </a:cubicBezTo>
                <a:cubicBezTo>
                  <a:pt x="1360867" y="6262272"/>
                  <a:pt x="1361193" y="6261945"/>
                  <a:pt x="1361484" y="6261619"/>
                </a:cubicBezTo>
                <a:lnTo>
                  <a:pt x="1431459" y="6191643"/>
                </a:lnTo>
                <a:cubicBezTo>
                  <a:pt x="1432911" y="6190191"/>
                  <a:pt x="1431895" y="6187723"/>
                  <a:pt x="1429826" y="6187723"/>
                </a:cubicBezTo>
                <a:lnTo>
                  <a:pt x="1330198" y="6187723"/>
                </a:lnTo>
                <a:close/>
                <a:moveTo>
                  <a:pt x="0" y="0"/>
                </a:moveTo>
                <a:lnTo>
                  <a:pt x="12065001" y="0"/>
                </a:lnTo>
                <a:lnTo>
                  <a:pt x="12065001" y="6724650"/>
                </a:lnTo>
                <a:lnTo>
                  <a:pt x="0" y="6724650"/>
                </a:lnTo>
                <a:close/>
              </a:path>
            </a:pathLst>
          </a:custGeom>
        </p:spPr>
        <p:txBody>
          <a:bodyPr vert="horz" wrap="square" lIns="91439" tIns="45719" rIns="91439" bIns="45719" rtlCol="0" anchor="ctr">
            <a:noAutofit/>
          </a:bodyPr>
          <a:lstStyle>
            <a:lvl1pPr marL="0" indent="0" algn="ctr">
              <a:buNone/>
              <a:defRPr sz="3501"/>
            </a:lvl1pPr>
          </a:lstStyle>
          <a:p>
            <a:pPr marL="457195" marR="0" lvl="0" indent="-457195" algn="ctr" defTabSz="182877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op icoon </a:t>
            </a:r>
            <a:br>
              <a:rPr lang="nl-NL" dirty="0"/>
            </a:br>
            <a:r>
              <a:rPr lang="nl-NL" dirty="0"/>
              <a:t>om een afbeelding 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10" name="Dianummer">
            <a:extLst>
              <a:ext uri="{FF2B5EF4-FFF2-40B4-BE49-F238E27FC236}">
                <a16:creationId xmlns:a16="http://schemas.microsoft.com/office/drawing/2014/main" id="{579C2083-FA9F-DB55-8AEA-EA508B1EF6D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CC0E58B-2C1C-0B18-BD6C-2CB5CD462983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8A2EE5EE-DFAB-4F77-5212-45AA457823E0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8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5EC9316-1AAA-290D-F25D-A0D413196FE8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24384000" cy="13716000"/>
          </a:xfrm>
          <a:custGeom>
            <a:avLst/>
            <a:gdLst>
              <a:gd name="connsiteX0" fmla="*/ 2707207 w 24384000"/>
              <a:gd name="connsiteY0" fmla="*/ 13302800 h 13716000"/>
              <a:gd name="connsiteX1" fmla="*/ 2707207 w 24384000"/>
              <a:gd name="connsiteY1" fmla="*/ 13329222 h 13716000"/>
              <a:gd name="connsiteX2" fmla="*/ 2707244 w 24384000"/>
              <a:gd name="connsiteY2" fmla="*/ 13329222 h 13716000"/>
              <a:gd name="connsiteX3" fmla="*/ 2684451 w 24384000"/>
              <a:gd name="connsiteY3" fmla="*/ 13344103 h 13716000"/>
              <a:gd name="connsiteX4" fmla="*/ 2672619 w 24384000"/>
              <a:gd name="connsiteY4" fmla="*/ 13328714 h 13716000"/>
              <a:gd name="connsiteX5" fmla="*/ 2707207 w 24384000"/>
              <a:gd name="connsiteY5" fmla="*/ 13302800 h 13716000"/>
              <a:gd name="connsiteX6" fmla="*/ 2031986 w 24384000"/>
              <a:gd name="connsiteY6" fmla="*/ 13302800 h 13716000"/>
              <a:gd name="connsiteX7" fmla="*/ 2031986 w 24384000"/>
              <a:gd name="connsiteY7" fmla="*/ 13329222 h 13716000"/>
              <a:gd name="connsiteX8" fmla="*/ 2032024 w 24384000"/>
              <a:gd name="connsiteY8" fmla="*/ 13329222 h 13716000"/>
              <a:gd name="connsiteX9" fmla="*/ 2009230 w 24384000"/>
              <a:gd name="connsiteY9" fmla="*/ 13344103 h 13716000"/>
              <a:gd name="connsiteX10" fmla="*/ 1997398 w 24384000"/>
              <a:gd name="connsiteY10" fmla="*/ 13328714 h 13716000"/>
              <a:gd name="connsiteX11" fmla="*/ 2031986 w 24384000"/>
              <a:gd name="connsiteY11" fmla="*/ 13302800 h 13716000"/>
              <a:gd name="connsiteX12" fmla="*/ 1694376 w 24384000"/>
              <a:gd name="connsiteY12" fmla="*/ 13294996 h 13716000"/>
              <a:gd name="connsiteX13" fmla="*/ 1674994 w 24384000"/>
              <a:gd name="connsiteY13" fmla="*/ 13297718 h 13716000"/>
              <a:gd name="connsiteX14" fmla="*/ 1660260 w 24384000"/>
              <a:gd name="connsiteY14" fmla="*/ 13307119 h 13716000"/>
              <a:gd name="connsiteX15" fmla="*/ 1659280 w 24384000"/>
              <a:gd name="connsiteY15" fmla="*/ 13308099 h 13716000"/>
              <a:gd name="connsiteX16" fmla="*/ 1589303 w 24384000"/>
              <a:gd name="connsiteY16" fmla="*/ 13378074 h 13716000"/>
              <a:gd name="connsiteX17" fmla="*/ 1589303 w 24384000"/>
              <a:gd name="connsiteY17" fmla="*/ 13378111 h 13716000"/>
              <a:gd name="connsiteX18" fmla="*/ 1590936 w 24384000"/>
              <a:gd name="connsiteY18" fmla="*/ 13382031 h 13716000"/>
              <a:gd name="connsiteX19" fmla="*/ 1690564 w 24384000"/>
              <a:gd name="connsiteY19" fmla="*/ 13382031 h 13716000"/>
              <a:gd name="connsiteX20" fmla="*/ 1731288 w 24384000"/>
              <a:gd name="connsiteY20" fmla="*/ 13354011 h 13716000"/>
              <a:gd name="connsiteX21" fmla="*/ 1734009 w 24384000"/>
              <a:gd name="connsiteY21" fmla="*/ 13334630 h 13716000"/>
              <a:gd name="connsiteX22" fmla="*/ 1694376 w 24384000"/>
              <a:gd name="connsiteY22" fmla="*/ 13294996 h 13716000"/>
              <a:gd name="connsiteX23" fmla="*/ 2935463 w 24384000"/>
              <a:gd name="connsiteY23" fmla="*/ 13250281 h 13716000"/>
              <a:gd name="connsiteX24" fmla="*/ 2954517 w 24384000"/>
              <a:gd name="connsiteY24" fmla="*/ 13284507 h 13716000"/>
              <a:gd name="connsiteX25" fmla="*/ 2935245 w 24384000"/>
              <a:gd name="connsiteY25" fmla="*/ 13314559 h 13716000"/>
              <a:gd name="connsiteX26" fmla="*/ 2916191 w 24384000"/>
              <a:gd name="connsiteY26" fmla="*/ 13280333 h 13716000"/>
              <a:gd name="connsiteX27" fmla="*/ 2935463 w 24384000"/>
              <a:gd name="connsiteY27" fmla="*/ 13250281 h 13716000"/>
              <a:gd name="connsiteX28" fmla="*/ 3053821 w 24384000"/>
              <a:gd name="connsiteY28" fmla="*/ 13249628 h 13716000"/>
              <a:gd name="connsiteX29" fmla="*/ 3070442 w 24384000"/>
              <a:gd name="connsiteY29" fmla="*/ 13272893 h 13716000"/>
              <a:gd name="connsiteX30" fmla="*/ 3043947 w 24384000"/>
              <a:gd name="connsiteY30" fmla="*/ 13300332 h 13716000"/>
              <a:gd name="connsiteX31" fmla="*/ 3033424 w 24384000"/>
              <a:gd name="connsiteY31" fmla="*/ 13299243 h 13716000"/>
              <a:gd name="connsiteX32" fmla="*/ 3032768 w 24384000"/>
              <a:gd name="connsiteY32" fmla="*/ 13291076 h 13716000"/>
              <a:gd name="connsiteX33" fmla="*/ 3032807 w 24384000"/>
              <a:gd name="connsiteY33" fmla="*/ 13291076 h 13716000"/>
              <a:gd name="connsiteX34" fmla="*/ 3053821 w 24384000"/>
              <a:gd name="connsiteY34" fmla="*/ 13249628 h 13716000"/>
              <a:gd name="connsiteX35" fmla="*/ 2318714 w 24384000"/>
              <a:gd name="connsiteY35" fmla="*/ 13249628 h 13716000"/>
              <a:gd name="connsiteX36" fmla="*/ 2335335 w 24384000"/>
              <a:gd name="connsiteY36" fmla="*/ 13272893 h 13716000"/>
              <a:gd name="connsiteX37" fmla="*/ 2308841 w 24384000"/>
              <a:gd name="connsiteY37" fmla="*/ 13300332 h 13716000"/>
              <a:gd name="connsiteX38" fmla="*/ 2298317 w 24384000"/>
              <a:gd name="connsiteY38" fmla="*/ 13299243 h 13716000"/>
              <a:gd name="connsiteX39" fmla="*/ 2298351 w 24384000"/>
              <a:gd name="connsiteY39" fmla="*/ 13299243 h 13716000"/>
              <a:gd name="connsiteX40" fmla="*/ 2297700 w 24384000"/>
              <a:gd name="connsiteY40" fmla="*/ 13287193 h 13716000"/>
              <a:gd name="connsiteX41" fmla="*/ 2318714 w 24384000"/>
              <a:gd name="connsiteY41" fmla="*/ 13249628 h 13716000"/>
              <a:gd name="connsiteX42" fmla="*/ 2168961 w 24384000"/>
              <a:gd name="connsiteY42" fmla="*/ 13243132 h 13716000"/>
              <a:gd name="connsiteX43" fmla="*/ 2147511 w 24384000"/>
              <a:gd name="connsiteY43" fmla="*/ 13245963 h 13716000"/>
              <a:gd name="connsiteX44" fmla="*/ 2151032 w 24384000"/>
              <a:gd name="connsiteY44" fmla="*/ 13261969 h 13716000"/>
              <a:gd name="connsiteX45" fmla="*/ 2151032 w 24384000"/>
              <a:gd name="connsiteY45" fmla="*/ 13323488 h 13716000"/>
              <a:gd name="connsiteX46" fmla="*/ 2177962 w 24384000"/>
              <a:gd name="connsiteY46" fmla="*/ 13359855 h 13716000"/>
              <a:gd name="connsiteX47" fmla="*/ 2215636 w 24384000"/>
              <a:gd name="connsiteY47" fmla="*/ 13329622 h 13716000"/>
              <a:gd name="connsiteX48" fmla="*/ 2215636 w 24384000"/>
              <a:gd name="connsiteY48" fmla="*/ 13337933 h 13716000"/>
              <a:gd name="connsiteX49" fmla="*/ 2230953 w 24384000"/>
              <a:gd name="connsiteY49" fmla="*/ 13359165 h 13716000"/>
              <a:gd name="connsiteX50" fmla="*/ 2251967 w 24384000"/>
              <a:gd name="connsiteY50" fmla="*/ 13353249 h 13716000"/>
              <a:gd name="connsiteX51" fmla="*/ 2246270 w 24384000"/>
              <a:gd name="connsiteY51" fmla="*/ 13338151 h 13716000"/>
              <a:gd name="connsiteX52" fmla="*/ 2246270 w 24384000"/>
              <a:gd name="connsiteY52" fmla="*/ 13251008 h 13716000"/>
              <a:gd name="connsiteX53" fmla="*/ 2235743 w 24384000"/>
              <a:gd name="connsiteY53" fmla="*/ 13243568 h 13716000"/>
              <a:gd name="connsiteX54" fmla="*/ 2213857 w 24384000"/>
              <a:gd name="connsiteY54" fmla="*/ 13244874 h 13716000"/>
              <a:gd name="connsiteX55" fmla="*/ 2215600 w 24384000"/>
              <a:gd name="connsiteY55" fmla="*/ 13261316 h 13716000"/>
              <a:gd name="connsiteX56" fmla="*/ 2215600 w 24384000"/>
              <a:gd name="connsiteY56" fmla="*/ 13315467 h 13716000"/>
              <a:gd name="connsiteX57" fmla="*/ 2194368 w 24384000"/>
              <a:gd name="connsiteY57" fmla="*/ 13339784 h 13716000"/>
              <a:gd name="connsiteX58" fmla="*/ 2181666 w 24384000"/>
              <a:gd name="connsiteY58" fmla="*/ 13319205 h 13716000"/>
              <a:gd name="connsiteX59" fmla="*/ 2181666 w 24384000"/>
              <a:gd name="connsiteY59" fmla="*/ 13254311 h 13716000"/>
              <a:gd name="connsiteX60" fmla="*/ 2168961 w 24384000"/>
              <a:gd name="connsiteY60" fmla="*/ 13243132 h 13716000"/>
              <a:gd name="connsiteX61" fmla="*/ 3054075 w 24384000"/>
              <a:gd name="connsiteY61" fmla="*/ 13242442 h 13716000"/>
              <a:gd name="connsiteX62" fmla="*/ 3002173 w 24384000"/>
              <a:gd name="connsiteY62" fmla="*/ 13302001 h 13716000"/>
              <a:gd name="connsiteX63" fmla="*/ 3054511 w 24384000"/>
              <a:gd name="connsiteY63" fmla="*/ 13359818 h 13716000"/>
              <a:gd name="connsiteX64" fmla="*/ 3100929 w 24384000"/>
              <a:gd name="connsiteY64" fmla="*/ 13321056 h 13716000"/>
              <a:gd name="connsiteX65" fmla="*/ 3099623 w 24384000"/>
              <a:gd name="connsiteY65" fmla="*/ 13314704 h 13716000"/>
              <a:gd name="connsiteX66" fmla="*/ 3066124 w 24384000"/>
              <a:gd name="connsiteY66" fmla="*/ 13338368 h 13716000"/>
              <a:gd name="connsiteX67" fmla="*/ 3066087 w 24384000"/>
              <a:gd name="connsiteY67" fmla="*/ 13338368 h 13716000"/>
              <a:gd name="connsiteX68" fmla="*/ 3034111 w 24384000"/>
              <a:gd name="connsiteY68" fmla="*/ 13306828 h 13716000"/>
              <a:gd name="connsiteX69" fmla="*/ 3051424 w 24384000"/>
              <a:gd name="connsiteY69" fmla="*/ 13309006 h 13716000"/>
              <a:gd name="connsiteX70" fmla="*/ 3101365 w 24384000"/>
              <a:gd name="connsiteY70" fmla="*/ 13273764 h 13716000"/>
              <a:gd name="connsiteX71" fmla="*/ 3054075 w 24384000"/>
              <a:gd name="connsiteY71" fmla="*/ 13242442 h 13716000"/>
              <a:gd name="connsiteX72" fmla="*/ 2833040 w 24384000"/>
              <a:gd name="connsiteY72" fmla="*/ 13242442 h 13716000"/>
              <a:gd name="connsiteX73" fmla="*/ 2794496 w 24384000"/>
              <a:gd name="connsiteY73" fmla="*/ 13272458 h 13716000"/>
              <a:gd name="connsiteX74" fmla="*/ 2794496 w 24384000"/>
              <a:gd name="connsiteY74" fmla="*/ 13264799 h 13716000"/>
              <a:gd name="connsiteX75" fmla="*/ 2779179 w 24384000"/>
              <a:gd name="connsiteY75" fmla="*/ 13243349 h 13716000"/>
              <a:gd name="connsiteX76" fmla="*/ 2758165 w 24384000"/>
              <a:gd name="connsiteY76" fmla="*/ 13249048 h 13716000"/>
              <a:gd name="connsiteX77" fmla="*/ 2763863 w 24384000"/>
              <a:gd name="connsiteY77" fmla="*/ 13264146 h 13716000"/>
              <a:gd name="connsiteX78" fmla="*/ 2763863 w 24384000"/>
              <a:gd name="connsiteY78" fmla="*/ 13350854 h 13716000"/>
              <a:gd name="connsiteX79" fmla="*/ 2774390 w 24384000"/>
              <a:gd name="connsiteY79" fmla="*/ 13358294 h 13716000"/>
              <a:gd name="connsiteX80" fmla="*/ 2796276 w 24384000"/>
              <a:gd name="connsiteY80" fmla="*/ 13356987 h 13716000"/>
              <a:gd name="connsiteX81" fmla="*/ 2794532 w 24384000"/>
              <a:gd name="connsiteY81" fmla="*/ 13340546 h 13716000"/>
              <a:gd name="connsiteX82" fmla="*/ 2794532 w 24384000"/>
              <a:gd name="connsiteY82" fmla="*/ 13286177 h 13716000"/>
              <a:gd name="connsiteX83" fmla="*/ 2816418 w 24384000"/>
              <a:gd name="connsiteY83" fmla="*/ 13262513 h 13716000"/>
              <a:gd name="connsiteX84" fmla="*/ 2829774 w 24384000"/>
              <a:gd name="connsiteY84" fmla="*/ 13283092 h 13716000"/>
              <a:gd name="connsiteX85" fmla="*/ 2829774 w 24384000"/>
              <a:gd name="connsiteY85" fmla="*/ 13347297 h 13716000"/>
              <a:gd name="connsiteX86" fmla="*/ 2843348 w 24384000"/>
              <a:gd name="connsiteY86" fmla="*/ 13359129 h 13716000"/>
              <a:gd name="connsiteX87" fmla="*/ 2866577 w 24384000"/>
              <a:gd name="connsiteY87" fmla="*/ 13352995 h 13716000"/>
              <a:gd name="connsiteX88" fmla="*/ 2860444 w 24384000"/>
              <a:gd name="connsiteY88" fmla="*/ 13339639 h 13716000"/>
              <a:gd name="connsiteX89" fmla="*/ 2860408 w 24384000"/>
              <a:gd name="connsiteY89" fmla="*/ 13339675 h 13716000"/>
              <a:gd name="connsiteX90" fmla="*/ 2860408 w 24384000"/>
              <a:gd name="connsiteY90" fmla="*/ 13278809 h 13716000"/>
              <a:gd name="connsiteX91" fmla="*/ 2833040 w 24384000"/>
              <a:gd name="connsiteY91" fmla="*/ 13242442 h 13716000"/>
              <a:gd name="connsiteX92" fmla="*/ 2692762 w 24384000"/>
              <a:gd name="connsiteY92" fmla="*/ 13242442 h 13716000"/>
              <a:gd name="connsiteX93" fmla="*/ 2643947 w 24384000"/>
              <a:gd name="connsiteY93" fmla="*/ 13272675 h 13716000"/>
              <a:gd name="connsiteX94" fmla="*/ 2669352 w 24384000"/>
              <a:gd name="connsiteY94" fmla="*/ 13283636 h 13716000"/>
              <a:gd name="connsiteX95" fmla="*/ 2675706 w 24384000"/>
              <a:gd name="connsiteY95" fmla="*/ 13277938 h 13716000"/>
              <a:gd name="connsiteX96" fmla="*/ 2674834 w 24384000"/>
              <a:gd name="connsiteY96" fmla="*/ 13267884 h 13716000"/>
              <a:gd name="connsiteX97" fmla="*/ 2691020 w 24384000"/>
              <a:gd name="connsiteY97" fmla="*/ 13249411 h 13716000"/>
              <a:gd name="connsiteX98" fmla="*/ 2707207 w 24384000"/>
              <a:gd name="connsiteY98" fmla="*/ 13270933 h 13716000"/>
              <a:gd name="connsiteX99" fmla="*/ 2707207 w 24384000"/>
              <a:gd name="connsiteY99" fmla="*/ 13295904 h 13716000"/>
              <a:gd name="connsiteX100" fmla="*/ 2704376 w 24384000"/>
              <a:gd name="connsiteY100" fmla="*/ 13295904 h 13716000"/>
              <a:gd name="connsiteX101" fmla="*/ 2641079 w 24384000"/>
              <a:gd name="connsiteY101" fmla="*/ 13331146 h 13716000"/>
              <a:gd name="connsiteX102" fmla="*/ 2670187 w 24384000"/>
              <a:gd name="connsiteY102" fmla="*/ 13359601 h 13716000"/>
              <a:gd name="connsiteX103" fmla="*/ 2706990 w 24384000"/>
              <a:gd name="connsiteY103" fmla="*/ 13339022 h 13716000"/>
              <a:gd name="connsiteX104" fmla="*/ 2706990 w 24384000"/>
              <a:gd name="connsiteY104" fmla="*/ 13345155 h 13716000"/>
              <a:gd name="connsiteX105" fmla="*/ 2723650 w 24384000"/>
              <a:gd name="connsiteY105" fmla="*/ 13358947 h 13716000"/>
              <a:gd name="connsiteX106" fmla="*/ 2743792 w 24384000"/>
              <a:gd name="connsiteY106" fmla="*/ 13353249 h 13716000"/>
              <a:gd name="connsiteX107" fmla="*/ 2737877 w 24384000"/>
              <a:gd name="connsiteY107" fmla="*/ 13340110 h 13716000"/>
              <a:gd name="connsiteX108" fmla="*/ 2737877 w 24384000"/>
              <a:gd name="connsiteY108" fmla="*/ 13284471 h 13716000"/>
              <a:gd name="connsiteX109" fmla="*/ 2692762 w 24384000"/>
              <a:gd name="connsiteY109" fmla="*/ 13242442 h 13716000"/>
              <a:gd name="connsiteX110" fmla="*/ 2318932 w 24384000"/>
              <a:gd name="connsiteY110" fmla="*/ 13242442 h 13716000"/>
              <a:gd name="connsiteX111" fmla="*/ 2267030 w 24384000"/>
              <a:gd name="connsiteY111" fmla="*/ 13302001 h 13716000"/>
              <a:gd name="connsiteX112" fmla="*/ 2319365 w 24384000"/>
              <a:gd name="connsiteY112" fmla="*/ 13359818 h 13716000"/>
              <a:gd name="connsiteX113" fmla="*/ 2365786 w 24384000"/>
              <a:gd name="connsiteY113" fmla="*/ 13321056 h 13716000"/>
              <a:gd name="connsiteX114" fmla="*/ 2364480 w 24384000"/>
              <a:gd name="connsiteY114" fmla="*/ 13314704 h 13716000"/>
              <a:gd name="connsiteX115" fmla="*/ 2330981 w 24384000"/>
              <a:gd name="connsiteY115" fmla="*/ 13338368 h 13716000"/>
              <a:gd name="connsiteX116" fmla="*/ 2299004 w 24384000"/>
              <a:gd name="connsiteY116" fmla="*/ 13306828 h 13716000"/>
              <a:gd name="connsiteX117" fmla="*/ 2316317 w 24384000"/>
              <a:gd name="connsiteY117" fmla="*/ 13309006 h 13716000"/>
              <a:gd name="connsiteX118" fmla="*/ 2366258 w 24384000"/>
              <a:gd name="connsiteY118" fmla="*/ 13273764 h 13716000"/>
              <a:gd name="connsiteX119" fmla="*/ 2366222 w 24384000"/>
              <a:gd name="connsiteY119" fmla="*/ 13273764 h 13716000"/>
              <a:gd name="connsiteX120" fmla="*/ 2318932 w 24384000"/>
              <a:gd name="connsiteY120" fmla="*/ 13242442 h 13716000"/>
              <a:gd name="connsiteX121" fmla="*/ 2017542 w 24384000"/>
              <a:gd name="connsiteY121" fmla="*/ 13242442 h 13716000"/>
              <a:gd name="connsiteX122" fmla="*/ 1968725 w 24384000"/>
              <a:gd name="connsiteY122" fmla="*/ 13272675 h 13716000"/>
              <a:gd name="connsiteX123" fmla="*/ 1994131 w 24384000"/>
              <a:gd name="connsiteY123" fmla="*/ 13283636 h 13716000"/>
              <a:gd name="connsiteX124" fmla="*/ 2000483 w 24384000"/>
              <a:gd name="connsiteY124" fmla="*/ 13277938 h 13716000"/>
              <a:gd name="connsiteX125" fmla="*/ 1999612 w 24384000"/>
              <a:gd name="connsiteY125" fmla="*/ 13267884 h 13716000"/>
              <a:gd name="connsiteX126" fmla="*/ 2015799 w 24384000"/>
              <a:gd name="connsiteY126" fmla="*/ 13249411 h 13716000"/>
              <a:gd name="connsiteX127" fmla="*/ 2031986 w 24384000"/>
              <a:gd name="connsiteY127" fmla="*/ 13270933 h 13716000"/>
              <a:gd name="connsiteX128" fmla="*/ 2031986 w 24384000"/>
              <a:gd name="connsiteY128" fmla="*/ 13295904 h 13716000"/>
              <a:gd name="connsiteX129" fmla="*/ 2029155 w 24384000"/>
              <a:gd name="connsiteY129" fmla="*/ 13295904 h 13716000"/>
              <a:gd name="connsiteX130" fmla="*/ 1965858 w 24384000"/>
              <a:gd name="connsiteY130" fmla="*/ 13331146 h 13716000"/>
              <a:gd name="connsiteX131" fmla="*/ 1994967 w 24384000"/>
              <a:gd name="connsiteY131" fmla="*/ 13359601 h 13716000"/>
              <a:gd name="connsiteX132" fmla="*/ 2031770 w 24384000"/>
              <a:gd name="connsiteY132" fmla="*/ 13339022 h 13716000"/>
              <a:gd name="connsiteX133" fmla="*/ 2031770 w 24384000"/>
              <a:gd name="connsiteY133" fmla="*/ 13345155 h 13716000"/>
              <a:gd name="connsiteX134" fmla="*/ 2048428 w 24384000"/>
              <a:gd name="connsiteY134" fmla="*/ 13358947 h 13716000"/>
              <a:gd name="connsiteX135" fmla="*/ 2068571 w 24384000"/>
              <a:gd name="connsiteY135" fmla="*/ 13353249 h 13716000"/>
              <a:gd name="connsiteX136" fmla="*/ 2062655 w 24384000"/>
              <a:gd name="connsiteY136" fmla="*/ 13340110 h 13716000"/>
              <a:gd name="connsiteX137" fmla="*/ 2062655 w 24384000"/>
              <a:gd name="connsiteY137" fmla="*/ 13284471 h 13716000"/>
              <a:gd name="connsiteX138" fmla="*/ 2017542 w 24384000"/>
              <a:gd name="connsiteY138" fmla="*/ 13242442 h 13716000"/>
              <a:gd name="connsiteX139" fmla="*/ 2975459 w 24384000"/>
              <a:gd name="connsiteY139" fmla="*/ 13214059 h 13716000"/>
              <a:gd name="connsiteX140" fmla="*/ 2971213 w 24384000"/>
              <a:gd name="connsiteY140" fmla="*/ 13218197 h 13716000"/>
              <a:gd name="connsiteX141" fmla="*/ 2969289 w 24384000"/>
              <a:gd name="connsiteY141" fmla="*/ 13223133 h 13716000"/>
              <a:gd name="connsiteX142" fmla="*/ 2969219 w 24384000"/>
              <a:gd name="connsiteY142" fmla="*/ 13223568 h 13716000"/>
              <a:gd name="connsiteX143" fmla="*/ 2965443 w 24384000"/>
              <a:gd name="connsiteY143" fmla="*/ 13248212 h 13716000"/>
              <a:gd name="connsiteX144" fmla="*/ 2935245 w 24384000"/>
              <a:gd name="connsiteY144" fmla="*/ 13242441 h 13716000"/>
              <a:gd name="connsiteX145" fmla="*/ 2882039 w 24384000"/>
              <a:gd name="connsiteY145" fmla="*/ 13282293 h 13716000"/>
              <a:gd name="connsiteX146" fmla="*/ 2907661 w 24384000"/>
              <a:gd name="connsiteY146" fmla="*/ 13317752 h 13716000"/>
              <a:gd name="connsiteX147" fmla="*/ 2884433 w 24384000"/>
              <a:gd name="connsiteY147" fmla="*/ 13340727 h 13716000"/>
              <a:gd name="connsiteX148" fmla="*/ 2929983 w 24384000"/>
              <a:gd name="connsiteY148" fmla="*/ 13366351 h 13716000"/>
              <a:gd name="connsiteX149" fmla="*/ 2972484 w 24384000"/>
              <a:gd name="connsiteY149" fmla="*/ 13388236 h 13716000"/>
              <a:gd name="connsiteX150" fmla="*/ 2939421 w 24384000"/>
              <a:gd name="connsiteY150" fmla="*/ 13406021 h 13716000"/>
              <a:gd name="connsiteX151" fmla="*/ 2908315 w 24384000"/>
              <a:gd name="connsiteY151" fmla="*/ 13390196 h 13716000"/>
              <a:gd name="connsiteX152" fmla="*/ 2909622 w 24384000"/>
              <a:gd name="connsiteY152" fmla="*/ 13381667 h 13716000"/>
              <a:gd name="connsiteX153" fmla="*/ 2902182 w 24384000"/>
              <a:gd name="connsiteY153" fmla="*/ 13375315 h 13716000"/>
              <a:gd name="connsiteX154" fmla="*/ 2876557 w 24384000"/>
              <a:gd name="connsiteY154" fmla="*/ 13384933 h 13716000"/>
              <a:gd name="connsiteX155" fmla="*/ 2936770 w 24384000"/>
              <a:gd name="connsiteY155" fmla="*/ 13414259 h 13716000"/>
              <a:gd name="connsiteX156" fmla="*/ 2999849 w 24384000"/>
              <a:gd name="connsiteY156" fmla="*/ 13375497 h 13716000"/>
              <a:gd name="connsiteX157" fmla="*/ 2941597 w 24384000"/>
              <a:gd name="connsiteY157" fmla="*/ 13340691 h 13716000"/>
              <a:gd name="connsiteX158" fmla="*/ 2941597 w 24384000"/>
              <a:gd name="connsiteY158" fmla="*/ 13340763 h 13716000"/>
              <a:gd name="connsiteX159" fmla="*/ 2906355 w 24384000"/>
              <a:gd name="connsiteY159" fmla="*/ 13328060 h 13716000"/>
              <a:gd name="connsiteX160" fmla="*/ 2914013 w 24384000"/>
              <a:gd name="connsiteY160" fmla="*/ 13319966 h 13716000"/>
              <a:gd name="connsiteX161" fmla="*/ 2935463 w 24384000"/>
              <a:gd name="connsiteY161" fmla="*/ 13322580 h 13716000"/>
              <a:gd name="connsiteX162" fmla="*/ 2988672 w 24384000"/>
              <a:gd name="connsiteY162" fmla="*/ 13282293 h 13716000"/>
              <a:gd name="connsiteX163" fmla="*/ 2970269 w 24384000"/>
              <a:gd name="connsiteY163" fmla="*/ 13250680 h 13716000"/>
              <a:gd name="connsiteX164" fmla="*/ 2990158 w 24384000"/>
              <a:gd name="connsiteY164" fmla="*/ 13236054 h 13716000"/>
              <a:gd name="connsiteX165" fmla="*/ 2995096 w 24384000"/>
              <a:gd name="connsiteY165" fmla="*/ 13221862 h 13716000"/>
              <a:gd name="connsiteX166" fmla="*/ 2992264 w 24384000"/>
              <a:gd name="connsiteY166" fmla="*/ 13216636 h 13716000"/>
              <a:gd name="connsiteX167" fmla="*/ 2975459 w 24384000"/>
              <a:gd name="connsiteY167" fmla="*/ 13214059 h 13716000"/>
              <a:gd name="connsiteX168" fmla="*/ 1944372 w 24384000"/>
              <a:gd name="connsiteY168" fmla="*/ 13202264 h 13716000"/>
              <a:gd name="connsiteX169" fmla="*/ 1944372 w 24384000"/>
              <a:gd name="connsiteY169" fmla="*/ 13202373 h 13716000"/>
              <a:gd name="connsiteX170" fmla="*/ 1921832 w 24384000"/>
              <a:gd name="connsiteY170" fmla="*/ 13204768 h 13716000"/>
              <a:gd name="connsiteX171" fmla="*/ 1922922 w 24384000"/>
              <a:gd name="connsiteY171" fmla="*/ 13280733 h 13716000"/>
              <a:gd name="connsiteX172" fmla="*/ 1904374 w 24384000"/>
              <a:gd name="connsiteY172" fmla="*/ 13344066 h 13716000"/>
              <a:gd name="connsiteX173" fmla="*/ 1865540 w 24384000"/>
              <a:gd name="connsiteY173" fmla="*/ 13214132 h 13716000"/>
              <a:gd name="connsiteX174" fmla="*/ 1848880 w 24384000"/>
              <a:gd name="connsiteY174" fmla="*/ 13202518 h 13716000"/>
              <a:gd name="connsiteX175" fmla="*/ 1822604 w 24384000"/>
              <a:gd name="connsiteY175" fmla="*/ 13204478 h 13716000"/>
              <a:gd name="connsiteX176" fmla="*/ 1833782 w 24384000"/>
              <a:gd name="connsiteY176" fmla="*/ 13231191 h 13716000"/>
              <a:gd name="connsiteX177" fmla="*/ 1875593 w 24384000"/>
              <a:gd name="connsiteY177" fmla="*/ 13348785 h 13716000"/>
              <a:gd name="connsiteX178" fmla="*/ 1889167 w 24384000"/>
              <a:gd name="connsiteY178" fmla="*/ 13358185 h 13716000"/>
              <a:gd name="connsiteX179" fmla="*/ 1913702 w 24384000"/>
              <a:gd name="connsiteY179" fmla="*/ 13356225 h 13716000"/>
              <a:gd name="connsiteX180" fmla="*/ 1913267 w 24384000"/>
              <a:gd name="connsiteY180" fmla="*/ 13350527 h 13716000"/>
              <a:gd name="connsiteX181" fmla="*/ 1920925 w 24384000"/>
              <a:gd name="connsiteY181" fmla="*/ 13326863 h 13716000"/>
              <a:gd name="connsiteX182" fmla="*/ 1965822 w 24384000"/>
              <a:gd name="connsiteY182" fmla="*/ 13216927 h 13716000"/>
              <a:gd name="connsiteX183" fmla="*/ 1944372 w 24384000"/>
              <a:gd name="connsiteY183" fmla="*/ 13202264 h 13716000"/>
              <a:gd name="connsiteX184" fmla="*/ 2449626 w 24384000"/>
              <a:gd name="connsiteY184" fmla="*/ 13201320 h 13716000"/>
              <a:gd name="connsiteX185" fmla="*/ 2381975 w 24384000"/>
              <a:gd name="connsiteY185" fmla="*/ 13280369 h 13716000"/>
              <a:gd name="connsiteX186" fmla="*/ 2448973 w 24384000"/>
              <a:gd name="connsiteY186" fmla="*/ 13359854 h 13716000"/>
              <a:gd name="connsiteX187" fmla="*/ 2507661 w 24384000"/>
              <a:gd name="connsiteY187" fmla="*/ 13312563 h 13716000"/>
              <a:gd name="connsiteX188" fmla="*/ 2504832 w 24384000"/>
              <a:gd name="connsiteY188" fmla="*/ 13302509 h 13716000"/>
              <a:gd name="connsiteX189" fmla="*/ 2461893 w 24384000"/>
              <a:gd name="connsiteY189" fmla="*/ 13332524 h 13716000"/>
              <a:gd name="connsiteX190" fmla="*/ 2461857 w 24384000"/>
              <a:gd name="connsiteY190" fmla="*/ 13332452 h 13716000"/>
              <a:gd name="connsiteX191" fmla="*/ 2417398 w 24384000"/>
              <a:gd name="connsiteY191" fmla="*/ 13271586 h 13716000"/>
              <a:gd name="connsiteX192" fmla="*/ 2448501 w 24384000"/>
              <a:gd name="connsiteY192" fmla="*/ 13208688 h 13716000"/>
              <a:gd name="connsiteX193" fmla="*/ 2473472 w 24384000"/>
              <a:gd name="connsiteY193" fmla="*/ 13243131 h 13716000"/>
              <a:gd name="connsiteX194" fmla="*/ 2472819 w 24384000"/>
              <a:gd name="connsiteY194" fmla="*/ 13256270 h 13716000"/>
              <a:gd name="connsiteX195" fmla="*/ 2477863 w 24384000"/>
              <a:gd name="connsiteY195" fmla="*/ 13262186 h 13716000"/>
              <a:gd name="connsiteX196" fmla="*/ 2507443 w 24384000"/>
              <a:gd name="connsiteY196" fmla="*/ 13241607 h 13716000"/>
              <a:gd name="connsiteX197" fmla="*/ 2449626 w 24384000"/>
              <a:gd name="connsiteY197" fmla="*/ 13201320 h 13716000"/>
              <a:gd name="connsiteX198" fmla="*/ 2540582 w 24384000"/>
              <a:gd name="connsiteY198" fmla="*/ 13190577 h 13716000"/>
              <a:gd name="connsiteX199" fmla="*/ 2520872 w 24384000"/>
              <a:gd name="connsiteY199" fmla="*/ 13195622 h 13716000"/>
              <a:gd name="connsiteX200" fmla="*/ 2525265 w 24384000"/>
              <a:gd name="connsiteY200" fmla="*/ 13211374 h 13716000"/>
              <a:gd name="connsiteX201" fmla="*/ 2525265 w 24384000"/>
              <a:gd name="connsiteY201" fmla="*/ 13350853 h 13716000"/>
              <a:gd name="connsiteX202" fmla="*/ 2535571 w 24384000"/>
              <a:gd name="connsiteY202" fmla="*/ 13358294 h 13716000"/>
              <a:gd name="connsiteX203" fmla="*/ 2557457 w 24384000"/>
              <a:gd name="connsiteY203" fmla="*/ 13356987 h 13716000"/>
              <a:gd name="connsiteX204" fmla="*/ 2555932 w 24384000"/>
              <a:gd name="connsiteY204" fmla="*/ 13340546 h 13716000"/>
              <a:gd name="connsiteX205" fmla="*/ 2555932 w 24384000"/>
              <a:gd name="connsiteY205" fmla="*/ 13286177 h 13716000"/>
              <a:gd name="connsiteX206" fmla="*/ 2577818 w 24384000"/>
              <a:gd name="connsiteY206" fmla="*/ 13262513 h 13716000"/>
              <a:gd name="connsiteX207" fmla="*/ 2591174 w 24384000"/>
              <a:gd name="connsiteY207" fmla="*/ 13283092 h 13716000"/>
              <a:gd name="connsiteX208" fmla="*/ 2591174 w 24384000"/>
              <a:gd name="connsiteY208" fmla="*/ 13347296 h 13716000"/>
              <a:gd name="connsiteX209" fmla="*/ 2604748 w 24384000"/>
              <a:gd name="connsiteY209" fmla="*/ 13359128 h 13716000"/>
              <a:gd name="connsiteX210" fmla="*/ 2627977 w 24384000"/>
              <a:gd name="connsiteY210" fmla="*/ 13352995 h 13716000"/>
              <a:gd name="connsiteX211" fmla="*/ 2621625 w 24384000"/>
              <a:gd name="connsiteY211" fmla="*/ 13339638 h 13716000"/>
              <a:gd name="connsiteX212" fmla="*/ 2621589 w 24384000"/>
              <a:gd name="connsiteY212" fmla="*/ 13339675 h 13716000"/>
              <a:gd name="connsiteX213" fmla="*/ 2621589 w 24384000"/>
              <a:gd name="connsiteY213" fmla="*/ 13278809 h 13716000"/>
              <a:gd name="connsiteX214" fmla="*/ 2594223 w 24384000"/>
              <a:gd name="connsiteY214" fmla="*/ 13242442 h 13716000"/>
              <a:gd name="connsiteX215" fmla="*/ 2555896 w 24384000"/>
              <a:gd name="connsiteY215" fmla="*/ 13272240 h 13716000"/>
              <a:gd name="connsiteX216" fmla="*/ 2555896 w 24384000"/>
              <a:gd name="connsiteY216" fmla="*/ 13211809 h 13716000"/>
              <a:gd name="connsiteX217" fmla="*/ 2540582 w 24384000"/>
              <a:gd name="connsiteY217" fmla="*/ 13190577 h 13716000"/>
              <a:gd name="connsiteX218" fmla="*/ 2106716 w 24384000"/>
              <a:gd name="connsiteY218" fmla="*/ 13190577 h 13716000"/>
              <a:gd name="connsiteX219" fmla="*/ 2087009 w 24384000"/>
              <a:gd name="connsiteY219" fmla="*/ 13195622 h 13716000"/>
              <a:gd name="connsiteX220" fmla="*/ 2091400 w 24384000"/>
              <a:gd name="connsiteY220" fmla="*/ 13211374 h 13716000"/>
              <a:gd name="connsiteX221" fmla="*/ 2091400 w 24384000"/>
              <a:gd name="connsiteY221" fmla="*/ 13347369 h 13716000"/>
              <a:gd name="connsiteX222" fmla="*/ 2105191 w 24384000"/>
              <a:gd name="connsiteY222" fmla="*/ 13359201 h 13716000"/>
              <a:gd name="connsiteX223" fmla="*/ 2128202 w 24384000"/>
              <a:gd name="connsiteY223" fmla="*/ 13353067 h 13716000"/>
              <a:gd name="connsiteX224" fmla="*/ 2122069 w 24384000"/>
              <a:gd name="connsiteY224" fmla="*/ 13339711 h 13716000"/>
              <a:gd name="connsiteX225" fmla="*/ 2122033 w 24384000"/>
              <a:gd name="connsiteY225" fmla="*/ 13339675 h 13716000"/>
              <a:gd name="connsiteX226" fmla="*/ 2122033 w 24384000"/>
              <a:gd name="connsiteY226" fmla="*/ 13211809 h 13716000"/>
              <a:gd name="connsiteX227" fmla="*/ 2106716 w 24384000"/>
              <a:gd name="connsiteY227" fmla="*/ 13190577 h 13716000"/>
              <a:gd name="connsiteX228" fmla="*/ 1574859 w 24384000"/>
              <a:gd name="connsiteY228" fmla="*/ 13179036 h 13716000"/>
              <a:gd name="connsiteX229" fmla="*/ 1503648 w 24384000"/>
              <a:gd name="connsiteY229" fmla="*/ 13208507 h 13716000"/>
              <a:gd name="connsiteX230" fmla="*/ 1410916 w 24384000"/>
              <a:gd name="connsiteY230" fmla="*/ 13301348 h 13716000"/>
              <a:gd name="connsiteX231" fmla="*/ 1408921 w 24384000"/>
              <a:gd name="connsiteY231" fmla="*/ 13303236 h 13716000"/>
              <a:gd name="connsiteX232" fmla="*/ 1330198 w 24384000"/>
              <a:gd name="connsiteY232" fmla="*/ 13335356 h 13716000"/>
              <a:gd name="connsiteX233" fmla="*/ 1289148 w 24384000"/>
              <a:gd name="connsiteY233" fmla="*/ 13335356 h 13716000"/>
              <a:gd name="connsiteX234" fmla="*/ 1287516 w 24384000"/>
              <a:gd name="connsiteY234" fmla="*/ 13339276 h 13716000"/>
              <a:gd name="connsiteX235" fmla="*/ 1300690 w 24384000"/>
              <a:gd name="connsiteY235" fmla="*/ 13352451 h 13716000"/>
              <a:gd name="connsiteX236" fmla="*/ 1371936 w 24384000"/>
              <a:gd name="connsiteY236" fmla="*/ 13381958 h 13716000"/>
              <a:gd name="connsiteX237" fmla="*/ 1445796 w 24384000"/>
              <a:gd name="connsiteY237" fmla="*/ 13381958 h 13716000"/>
              <a:gd name="connsiteX238" fmla="*/ 1517151 w 24384000"/>
              <a:gd name="connsiteY238" fmla="*/ 13352451 h 13716000"/>
              <a:gd name="connsiteX239" fmla="*/ 1609883 w 24384000"/>
              <a:gd name="connsiteY239" fmla="*/ 13259719 h 13716000"/>
              <a:gd name="connsiteX240" fmla="*/ 1611878 w 24384000"/>
              <a:gd name="connsiteY240" fmla="*/ 13257722 h 13716000"/>
              <a:gd name="connsiteX241" fmla="*/ 1690601 w 24384000"/>
              <a:gd name="connsiteY241" fmla="*/ 13225747 h 13716000"/>
              <a:gd name="connsiteX242" fmla="*/ 1731760 w 24384000"/>
              <a:gd name="connsiteY242" fmla="*/ 13225747 h 13716000"/>
              <a:gd name="connsiteX243" fmla="*/ 1733382 w 24384000"/>
              <a:gd name="connsiteY243" fmla="*/ 13221852 h 13716000"/>
              <a:gd name="connsiteX244" fmla="*/ 1733392 w 24384000"/>
              <a:gd name="connsiteY244" fmla="*/ 13221863 h 13716000"/>
              <a:gd name="connsiteX245" fmla="*/ 1733392 w 24384000"/>
              <a:gd name="connsiteY245" fmla="*/ 13221827 h 13716000"/>
              <a:gd name="connsiteX246" fmla="*/ 1733382 w 24384000"/>
              <a:gd name="connsiteY246" fmla="*/ 13221852 h 13716000"/>
              <a:gd name="connsiteX247" fmla="*/ 1720072 w 24384000"/>
              <a:gd name="connsiteY247" fmla="*/ 13208543 h 13716000"/>
              <a:gd name="connsiteX248" fmla="*/ 1648826 w 24384000"/>
              <a:gd name="connsiteY248" fmla="*/ 13179036 h 13716000"/>
              <a:gd name="connsiteX249" fmla="*/ 1330198 w 24384000"/>
              <a:gd name="connsiteY249" fmla="*/ 13179036 h 13716000"/>
              <a:gd name="connsiteX250" fmla="*/ 1289474 w 24384000"/>
              <a:gd name="connsiteY250" fmla="*/ 13207055 h 13716000"/>
              <a:gd name="connsiteX251" fmla="*/ 1286753 w 24384000"/>
              <a:gd name="connsiteY251" fmla="*/ 13226437 h 13716000"/>
              <a:gd name="connsiteX252" fmla="*/ 1326386 w 24384000"/>
              <a:gd name="connsiteY252" fmla="*/ 13266070 h 13716000"/>
              <a:gd name="connsiteX253" fmla="*/ 1345767 w 24384000"/>
              <a:gd name="connsiteY253" fmla="*/ 13263348 h 13716000"/>
              <a:gd name="connsiteX254" fmla="*/ 1360504 w 24384000"/>
              <a:gd name="connsiteY254" fmla="*/ 13253948 h 13716000"/>
              <a:gd name="connsiteX255" fmla="*/ 1361483 w 24384000"/>
              <a:gd name="connsiteY255" fmla="*/ 13252968 h 13716000"/>
              <a:gd name="connsiteX256" fmla="*/ 1431458 w 24384000"/>
              <a:gd name="connsiteY256" fmla="*/ 13182992 h 13716000"/>
              <a:gd name="connsiteX257" fmla="*/ 1429826 w 24384000"/>
              <a:gd name="connsiteY257" fmla="*/ 13179072 h 13716000"/>
              <a:gd name="connsiteX258" fmla="*/ 1330198 w 24384000"/>
              <a:gd name="connsiteY258" fmla="*/ 13179072 h 13716000"/>
              <a:gd name="connsiteX259" fmla="*/ 0 w 24384000"/>
              <a:gd name="connsiteY259" fmla="*/ 0 h 13716000"/>
              <a:gd name="connsiteX260" fmla="*/ 24384000 w 24384000"/>
              <a:gd name="connsiteY260" fmla="*/ 0 h 13716000"/>
              <a:gd name="connsiteX261" fmla="*/ 24384000 w 24384000"/>
              <a:gd name="connsiteY261" fmla="*/ 13716000 h 13716000"/>
              <a:gd name="connsiteX262" fmla="*/ 0 w 24384000"/>
              <a:gd name="connsiteY262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24384000" h="13716000">
                <a:moveTo>
                  <a:pt x="2707207" y="13302800"/>
                </a:moveTo>
                <a:lnTo>
                  <a:pt x="2707207" y="13329222"/>
                </a:lnTo>
                <a:lnTo>
                  <a:pt x="2707244" y="13329222"/>
                </a:lnTo>
                <a:cubicBezTo>
                  <a:pt x="2702636" y="13337969"/>
                  <a:pt x="2693670" y="13344103"/>
                  <a:pt x="2684451" y="13344103"/>
                </a:cubicBezTo>
                <a:cubicBezTo>
                  <a:pt x="2678099" y="13344103"/>
                  <a:pt x="2672619" y="13341853"/>
                  <a:pt x="2672619" y="13328714"/>
                </a:cubicBezTo>
                <a:cubicBezTo>
                  <a:pt x="2672619" y="13313398"/>
                  <a:pt x="2683797" y="13305014"/>
                  <a:pt x="2707207" y="13302800"/>
                </a:cubicBezTo>
                <a:close/>
                <a:moveTo>
                  <a:pt x="2031986" y="13302800"/>
                </a:moveTo>
                <a:lnTo>
                  <a:pt x="2031986" y="13329222"/>
                </a:lnTo>
                <a:lnTo>
                  <a:pt x="2032024" y="13329222"/>
                </a:lnTo>
                <a:cubicBezTo>
                  <a:pt x="2027413" y="13337969"/>
                  <a:pt x="2018450" y="13344103"/>
                  <a:pt x="2009230" y="13344103"/>
                </a:cubicBezTo>
                <a:cubicBezTo>
                  <a:pt x="2002879" y="13344103"/>
                  <a:pt x="1997398" y="13341853"/>
                  <a:pt x="1997398" y="13328714"/>
                </a:cubicBezTo>
                <a:cubicBezTo>
                  <a:pt x="1997398" y="13313398"/>
                  <a:pt x="2008577" y="13305014"/>
                  <a:pt x="2031986" y="13302800"/>
                </a:cubicBezTo>
                <a:close/>
                <a:moveTo>
                  <a:pt x="1694376" y="13294996"/>
                </a:moveTo>
                <a:cubicBezTo>
                  <a:pt x="1687516" y="13294416"/>
                  <a:pt x="1680947" y="13295432"/>
                  <a:pt x="1674994" y="13297718"/>
                </a:cubicBezTo>
                <a:cubicBezTo>
                  <a:pt x="1669441" y="13299824"/>
                  <a:pt x="1664432" y="13303054"/>
                  <a:pt x="1660260" y="13307119"/>
                </a:cubicBezTo>
                <a:cubicBezTo>
                  <a:pt x="1659897" y="13307445"/>
                  <a:pt x="1659570" y="13307772"/>
                  <a:pt x="1659280" y="13308099"/>
                </a:cubicBezTo>
                <a:lnTo>
                  <a:pt x="1589303" y="13378074"/>
                </a:lnTo>
                <a:lnTo>
                  <a:pt x="1589303" y="13378111"/>
                </a:lnTo>
                <a:cubicBezTo>
                  <a:pt x="1587852" y="13379562"/>
                  <a:pt x="1588867" y="13382031"/>
                  <a:pt x="1590936" y="13382031"/>
                </a:cubicBezTo>
                <a:lnTo>
                  <a:pt x="1690564" y="13382031"/>
                </a:lnTo>
                <a:cubicBezTo>
                  <a:pt x="1709148" y="13382031"/>
                  <a:pt x="1725009" y="13370416"/>
                  <a:pt x="1731288" y="13354011"/>
                </a:cubicBezTo>
                <a:cubicBezTo>
                  <a:pt x="1733573" y="13348095"/>
                  <a:pt x="1734590" y="13341490"/>
                  <a:pt x="1734009" y="13334630"/>
                </a:cubicBezTo>
                <a:cubicBezTo>
                  <a:pt x="1732230" y="13313688"/>
                  <a:pt x="1715354" y="13296811"/>
                  <a:pt x="1694376" y="13294996"/>
                </a:cubicBezTo>
                <a:close/>
                <a:moveTo>
                  <a:pt x="2935463" y="13250281"/>
                </a:moveTo>
                <a:cubicBezTo>
                  <a:pt x="2947297" y="13250281"/>
                  <a:pt x="2954517" y="13260189"/>
                  <a:pt x="2954517" y="13284507"/>
                </a:cubicBezTo>
                <a:cubicBezTo>
                  <a:pt x="2954517" y="13308824"/>
                  <a:pt x="2945990" y="13314559"/>
                  <a:pt x="2935245" y="13314559"/>
                </a:cubicBezTo>
                <a:cubicBezTo>
                  <a:pt x="2923632" y="13314559"/>
                  <a:pt x="2916191" y="13304650"/>
                  <a:pt x="2916191" y="13280333"/>
                </a:cubicBezTo>
                <a:cubicBezTo>
                  <a:pt x="2916191" y="13256016"/>
                  <a:pt x="2924721" y="13250281"/>
                  <a:pt x="2935463" y="13250281"/>
                </a:cubicBezTo>
                <a:close/>
                <a:moveTo>
                  <a:pt x="3053821" y="13249628"/>
                </a:moveTo>
                <a:cubicBezTo>
                  <a:pt x="3063437" y="13249628"/>
                  <a:pt x="3070442" y="13255399"/>
                  <a:pt x="3070442" y="13272893"/>
                </a:cubicBezTo>
                <a:cubicBezTo>
                  <a:pt x="3070442" y="13290387"/>
                  <a:pt x="3062130" y="13300332"/>
                  <a:pt x="3043947" y="13300332"/>
                </a:cubicBezTo>
                <a:cubicBezTo>
                  <a:pt x="3040680" y="13300332"/>
                  <a:pt x="3036943" y="13299896"/>
                  <a:pt x="3033424" y="13299243"/>
                </a:cubicBezTo>
                <a:cubicBezTo>
                  <a:pt x="3032988" y="13295504"/>
                  <a:pt x="3032768" y="13295250"/>
                  <a:pt x="3032768" y="13291076"/>
                </a:cubicBezTo>
                <a:lnTo>
                  <a:pt x="3032807" y="13291076"/>
                </a:lnTo>
                <a:cubicBezTo>
                  <a:pt x="3032807" y="13258665"/>
                  <a:pt x="3042205" y="13249628"/>
                  <a:pt x="3053821" y="13249628"/>
                </a:cubicBezTo>
                <a:close/>
                <a:moveTo>
                  <a:pt x="2318714" y="13249628"/>
                </a:moveTo>
                <a:cubicBezTo>
                  <a:pt x="2328330" y="13249628"/>
                  <a:pt x="2335335" y="13255399"/>
                  <a:pt x="2335335" y="13272893"/>
                </a:cubicBezTo>
                <a:cubicBezTo>
                  <a:pt x="2335335" y="13290387"/>
                  <a:pt x="2327026" y="13300332"/>
                  <a:pt x="2308841" y="13300332"/>
                </a:cubicBezTo>
                <a:cubicBezTo>
                  <a:pt x="2305576" y="13300332"/>
                  <a:pt x="2301836" y="13299896"/>
                  <a:pt x="2298317" y="13299243"/>
                </a:cubicBezTo>
                <a:lnTo>
                  <a:pt x="2298351" y="13299243"/>
                </a:lnTo>
                <a:cubicBezTo>
                  <a:pt x="2297918" y="13295504"/>
                  <a:pt x="2297700" y="13291367"/>
                  <a:pt x="2297700" y="13287193"/>
                </a:cubicBezTo>
                <a:cubicBezTo>
                  <a:pt x="2297700" y="13254782"/>
                  <a:pt x="2307098" y="13249628"/>
                  <a:pt x="2318714" y="13249628"/>
                </a:cubicBezTo>
                <a:close/>
                <a:moveTo>
                  <a:pt x="2168961" y="13243132"/>
                </a:moveTo>
                <a:cubicBezTo>
                  <a:pt x="2161305" y="13243132"/>
                  <a:pt x="2152993" y="13244221"/>
                  <a:pt x="2147511" y="13245963"/>
                </a:cubicBezTo>
                <a:cubicBezTo>
                  <a:pt x="2149906" y="13248576"/>
                  <a:pt x="2151032" y="13254710"/>
                  <a:pt x="2151032" y="13261969"/>
                </a:cubicBezTo>
                <a:lnTo>
                  <a:pt x="2151032" y="13323488"/>
                </a:lnTo>
                <a:cubicBezTo>
                  <a:pt x="2151032" y="13347152"/>
                  <a:pt x="2160906" y="13359855"/>
                  <a:pt x="2177962" y="13359855"/>
                </a:cubicBezTo>
                <a:cubicBezTo>
                  <a:pt x="2195022" y="13359855"/>
                  <a:pt x="2208632" y="13350237"/>
                  <a:pt x="2215636" y="13329622"/>
                </a:cubicBezTo>
                <a:lnTo>
                  <a:pt x="2215636" y="13337933"/>
                </a:lnTo>
                <a:cubicBezTo>
                  <a:pt x="2215636" y="13354556"/>
                  <a:pt x="2219156" y="13359165"/>
                  <a:pt x="2230953" y="13359165"/>
                </a:cubicBezTo>
                <a:cubicBezTo>
                  <a:pt x="2238394" y="13359165"/>
                  <a:pt x="2246921" y="13356552"/>
                  <a:pt x="2251967" y="13353249"/>
                </a:cubicBezTo>
                <a:cubicBezTo>
                  <a:pt x="2248010" y="13351507"/>
                  <a:pt x="2246270" y="13346462"/>
                  <a:pt x="2246270" y="13338151"/>
                </a:cubicBezTo>
                <a:lnTo>
                  <a:pt x="2246270" y="13251008"/>
                </a:lnTo>
                <a:cubicBezTo>
                  <a:pt x="2246270" y="13244874"/>
                  <a:pt x="2243873" y="13243568"/>
                  <a:pt x="2235743" y="13243568"/>
                </a:cubicBezTo>
                <a:cubicBezTo>
                  <a:pt x="2227613" y="13243568"/>
                  <a:pt x="2219991" y="13244003"/>
                  <a:pt x="2213857" y="13244874"/>
                </a:cubicBezTo>
                <a:cubicBezTo>
                  <a:pt x="2214946" y="13247959"/>
                  <a:pt x="2215600" y="13254746"/>
                  <a:pt x="2215600" y="13261316"/>
                </a:cubicBezTo>
                <a:lnTo>
                  <a:pt x="2215600" y="13315467"/>
                </a:lnTo>
                <a:cubicBezTo>
                  <a:pt x="2212551" y="13330565"/>
                  <a:pt x="2203552" y="13339784"/>
                  <a:pt x="2194368" y="13339784"/>
                </a:cubicBezTo>
                <a:cubicBezTo>
                  <a:pt x="2185838" y="13339784"/>
                  <a:pt x="2181666" y="13332997"/>
                  <a:pt x="2181666" y="13319205"/>
                </a:cubicBezTo>
                <a:lnTo>
                  <a:pt x="2181666" y="13254311"/>
                </a:lnTo>
                <a:cubicBezTo>
                  <a:pt x="2181666" y="13245999"/>
                  <a:pt x="2178833" y="13243132"/>
                  <a:pt x="2168961" y="13243132"/>
                </a:cubicBezTo>
                <a:close/>
                <a:moveTo>
                  <a:pt x="3054075" y="13242442"/>
                </a:moveTo>
                <a:cubicBezTo>
                  <a:pt x="3021009" y="13242877"/>
                  <a:pt x="3002173" y="13268284"/>
                  <a:pt x="3002173" y="13302001"/>
                </a:cubicBezTo>
                <a:cubicBezTo>
                  <a:pt x="3002173" y="13337933"/>
                  <a:pt x="3023841" y="13359818"/>
                  <a:pt x="3054511" y="13359818"/>
                </a:cubicBezTo>
                <a:cubicBezTo>
                  <a:pt x="3078826" y="13359818"/>
                  <a:pt x="3100712" y="13342070"/>
                  <a:pt x="3100929" y="13321056"/>
                </a:cubicBezTo>
                <a:cubicBezTo>
                  <a:pt x="3100929" y="13318225"/>
                  <a:pt x="3100494" y="13316664"/>
                  <a:pt x="3099623" y="13314704"/>
                </a:cubicBezTo>
                <a:cubicBezTo>
                  <a:pt x="3095922" y="13329149"/>
                  <a:pt x="3081223" y="13338368"/>
                  <a:pt x="3066124" y="13338368"/>
                </a:cubicBezTo>
                <a:lnTo>
                  <a:pt x="3066087" y="13338368"/>
                </a:lnTo>
                <a:cubicBezTo>
                  <a:pt x="3047903" y="13338368"/>
                  <a:pt x="3037415" y="13326536"/>
                  <a:pt x="3034111" y="13306828"/>
                </a:cubicBezTo>
                <a:cubicBezTo>
                  <a:pt x="3039594" y="13308135"/>
                  <a:pt x="3045727" y="13308788"/>
                  <a:pt x="3051424" y="13309006"/>
                </a:cubicBezTo>
                <a:cubicBezTo>
                  <a:pt x="3074654" y="13309006"/>
                  <a:pt x="3095886" y="13299388"/>
                  <a:pt x="3101365" y="13273764"/>
                </a:cubicBezTo>
                <a:cubicBezTo>
                  <a:pt x="3093707" y="13251225"/>
                  <a:pt x="3076830" y="13242224"/>
                  <a:pt x="3054075" y="13242442"/>
                </a:cubicBezTo>
                <a:close/>
                <a:moveTo>
                  <a:pt x="2833040" y="13242442"/>
                </a:moveTo>
                <a:cubicBezTo>
                  <a:pt x="2815765" y="13242442"/>
                  <a:pt x="2801719" y="13252060"/>
                  <a:pt x="2794496" y="13272458"/>
                </a:cubicBezTo>
                <a:lnTo>
                  <a:pt x="2794496" y="13264799"/>
                </a:lnTo>
                <a:cubicBezTo>
                  <a:pt x="2794496" y="13248140"/>
                  <a:pt x="2791229" y="13243349"/>
                  <a:pt x="2779179" y="13243349"/>
                </a:cubicBezTo>
                <a:cubicBezTo>
                  <a:pt x="2771739" y="13243349"/>
                  <a:pt x="2763210" y="13245963"/>
                  <a:pt x="2758165" y="13249048"/>
                </a:cubicBezTo>
                <a:cubicBezTo>
                  <a:pt x="2762121" y="13251007"/>
                  <a:pt x="2763863" y="13255835"/>
                  <a:pt x="2763863" y="13264146"/>
                </a:cubicBezTo>
                <a:lnTo>
                  <a:pt x="2763863" y="13350854"/>
                </a:lnTo>
                <a:cubicBezTo>
                  <a:pt x="2763863" y="13356987"/>
                  <a:pt x="2766259" y="13358294"/>
                  <a:pt x="2774390" y="13358294"/>
                </a:cubicBezTo>
                <a:cubicBezTo>
                  <a:pt x="2782520" y="13358294"/>
                  <a:pt x="2790142" y="13357858"/>
                  <a:pt x="2796276" y="13356987"/>
                </a:cubicBezTo>
                <a:cubicBezTo>
                  <a:pt x="2795186" y="13353939"/>
                  <a:pt x="2794532" y="13347152"/>
                  <a:pt x="2794532" y="13340546"/>
                </a:cubicBezTo>
                <a:lnTo>
                  <a:pt x="2794532" y="13286177"/>
                </a:lnTo>
                <a:cubicBezTo>
                  <a:pt x="2797619" y="13271514"/>
                  <a:pt x="2806800" y="13262513"/>
                  <a:pt x="2816418" y="13262513"/>
                </a:cubicBezTo>
                <a:cubicBezTo>
                  <a:pt x="2825384" y="13262513"/>
                  <a:pt x="2829774" y="13269082"/>
                  <a:pt x="2829774" y="13283092"/>
                </a:cubicBezTo>
                <a:lnTo>
                  <a:pt x="2829774" y="13347297"/>
                </a:lnTo>
                <a:cubicBezTo>
                  <a:pt x="2829774" y="13354737"/>
                  <a:pt x="2835254" y="13359129"/>
                  <a:pt x="2843348" y="13359129"/>
                </a:cubicBezTo>
                <a:cubicBezTo>
                  <a:pt x="2851442" y="13359129"/>
                  <a:pt x="2858229" y="13357169"/>
                  <a:pt x="2866577" y="13352995"/>
                </a:cubicBezTo>
                <a:cubicBezTo>
                  <a:pt x="2861531" y="13351035"/>
                  <a:pt x="2860444" y="13348603"/>
                  <a:pt x="2860444" y="13339639"/>
                </a:cubicBezTo>
                <a:lnTo>
                  <a:pt x="2860408" y="13339675"/>
                </a:lnTo>
                <a:lnTo>
                  <a:pt x="2860408" y="13278809"/>
                </a:lnTo>
                <a:cubicBezTo>
                  <a:pt x="2860408" y="13255145"/>
                  <a:pt x="2850316" y="13242442"/>
                  <a:pt x="2833040" y="13242442"/>
                </a:cubicBezTo>
                <a:close/>
                <a:moveTo>
                  <a:pt x="2692762" y="13242442"/>
                </a:moveTo>
                <a:cubicBezTo>
                  <a:pt x="2668229" y="13242442"/>
                  <a:pt x="2649608" y="13252314"/>
                  <a:pt x="2643947" y="13272675"/>
                </a:cubicBezTo>
                <a:cubicBezTo>
                  <a:pt x="2648556" y="13279462"/>
                  <a:pt x="2659481" y="13283636"/>
                  <a:pt x="2669352" y="13283636"/>
                </a:cubicBezTo>
                <a:cubicBezTo>
                  <a:pt x="2674834" y="13283636"/>
                  <a:pt x="2676357" y="13282330"/>
                  <a:pt x="2675706" y="13277938"/>
                </a:cubicBezTo>
                <a:cubicBezTo>
                  <a:pt x="2675270" y="13273546"/>
                  <a:pt x="2674834" y="13270715"/>
                  <a:pt x="2674834" y="13267884"/>
                </a:cubicBezTo>
                <a:cubicBezTo>
                  <a:pt x="2674834" y="13254310"/>
                  <a:pt x="2682057" y="13249411"/>
                  <a:pt x="2691020" y="13249411"/>
                </a:cubicBezTo>
                <a:cubicBezTo>
                  <a:pt x="2700638" y="13249411"/>
                  <a:pt x="2707207" y="13253185"/>
                  <a:pt x="2707207" y="13270933"/>
                </a:cubicBezTo>
                <a:lnTo>
                  <a:pt x="2707207" y="13295904"/>
                </a:lnTo>
                <a:lnTo>
                  <a:pt x="2704376" y="13295904"/>
                </a:lnTo>
                <a:cubicBezTo>
                  <a:pt x="2663436" y="13295904"/>
                  <a:pt x="2641079" y="13308171"/>
                  <a:pt x="2641079" y="13331146"/>
                </a:cubicBezTo>
                <a:cubicBezTo>
                  <a:pt x="2641079" y="13348676"/>
                  <a:pt x="2653130" y="13359601"/>
                  <a:pt x="2670187" y="13359601"/>
                </a:cubicBezTo>
                <a:cubicBezTo>
                  <a:pt x="2685939" y="13359601"/>
                  <a:pt x="2699767" y="13350854"/>
                  <a:pt x="2706990" y="13339022"/>
                </a:cubicBezTo>
                <a:lnTo>
                  <a:pt x="2706990" y="13345155"/>
                </a:lnTo>
                <a:cubicBezTo>
                  <a:pt x="2706990" y="13353031"/>
                  <a:pt x="2713559" y="13358947"/>
                  <a:pt x="2723650" y="13358947"/>
                </a:cubicBezTo>
                <a:cubicBezTo>
                  <a:pt x="2730001" y="13358947"/>
                  <a:pt x="2737659" y="13356770"/>
                  <a:pt x="2743792" y="13353249"/>
                </a:cubicBezTo>
                <a:cubicBezTo>
                  <a:pt x="2738967" y="13351289"/>
                  <a:pt x="2737877" y="13348857"/>
                  <a:pt x="2737877" y="13340110"/>
                </a:cubicBezTo>
                <a:lnTo>
                  <a:pt x="2737877" y="13284471"/>
                </a:lnTo>
                <a:cubicBezTo>
                  <a:pt x="2737877" y="13257105"/>
                  <a:pt x="2722342" y="13242442"/>
                  <a:pt x="2692762" y="13242442"/>
                </a:cubicBezTo>
                <a:close/>
                <a:moveTo>
                  <a:pt x="2318932" y="13242442"/>
                </a:moveTo>
                <a:cubicBezTo>
                  <a:pt x="2285866" y="13242877"/>
                  <a:pt x="2267030" y="13268284"/>
                  <a:pt x="2267030" y="13302001"/>
                </a:cubicBezTo>
                <a:cubicBezTo>
                  <a:pt x="2267030" y="13337933"/>
                  <a:pt x="2288698" y="13359818"/>
                  <a:pt x="2319365" y="13359818"/>
                </a:cubicBezTo>
                <a:cubicBezTo>
                  <a:pt x="2343683" y="13359818"/>
                  <a:pt x="2365569" y="13342070"/>
                  <a:pt x="2365786" y="13321056"/>
                </a:cubicBezTo>
                <a:cubicBezTo>
                  <a:pt x="2365786" y="13318225"/>
                  <a:pt x="2365351" y="13316664"/>
                  <a:pt x="2364480" y="13314704"/>
                </a:cubicBezTo>
                <a:cubicBezTo>
                  <a:pt x="2360779" y="13329149"/>
                  <a:pt x="2346080" y="13338368"/>
                  <a:pt x="2330981" y="13338368"/>
                </a:cubicBezTo>
                <a:cubicBezTo>
                  <a:pt x="2312796" y="13338368"/>
                  <a:pt x="2302308" y="13326536"/>
                  <a:pt x="2299004" y="13306828"/>
                </a:cubicBezTo>
                <a:cubicBezTo>
                  <a:pt x="2304487" y="13308135"/>
                  <a:pt x="2310620" y="13308788"/>
                  <a:pt x="2316317" y="13309006"/>
                </a:cubicBezTo>
                <a:cubicBezTo>
                  <a:pt x="2339547" y="13309006"/>
                  <a:pt x="2360779" y="13299388"/>
                  <a:pt x="2366258" y="13273764"/>
                </a:cubicBezTo>
                <a:lnTo>
                  <a:pt x="2366222" y="13273764"/>
                </a:lnTo>
                <a:cubicBezTo>
                  <a:pt x="2358564" y="13251225"/>
                  <a:pt x="2341687" y="13242224"/>
                  <a:pt x="2318932" y="13242442"/>
                </a:cubicBezTo>
                <a:close/>
                <a:moveTo>
                  <a:pt x="2017542" y="13242442"/>
                </a:moveTo>
                <a:cubicBezTo>
                  <a:pt x="1993006" y="13242442"/>
                  <a:pt x="1974388" y="13252314"/>
                  <a:pt x="1968725" y="13272675"/>
                </a:cubicBezTo>
                <a:cubicBezTo>
                  <a:pt x="1973335" y="13279462"/>
                  <a:pt x="1984259" y="13283636"/>
                  <a:pt x="1994131" y="13283636"/>
                </a:cubicBezTo>
                <a:cubicBezTo>
                  <a:pt x="1999612" y="13283636"/>
                  <a:pt x="2001136" y="13282330"/>
                  <a:pt x="2000483" y="13277938"/>
                </a:cubicBezTo>
                <a:cubicBezTo>
                  <a:pt x="2000047" y="13273546"/>
                  <a:pt x="1999612" y="13270715"/>
                  <a:pt x="1999612" y="13267884"/>
                </a:cubicBezTo>
                <a:cubicBezTo>
                  <a:pt x="1999612" y="13254310"/>
                  <a:pt x="2006834" y="13249411"/>
                  <a:pt x="2015799" y="13249411"/>
                </a:cubicBezTo>
                <a:cubicBezTo>
                  <a:pt x="2025417" y="13249411"/>
                  <a:pt x="2031986" y="13253185"/>
                  <a:pt x="2031986" y="13270933"/>
                </a:cubicBezTo>
                <a:lnTo>
                  <a:pt x="2031986" y="13295904"/>
                </a:lnTo>
                <a:lnTo>
                  <a:pt x="2029155" y="13295904"/>
                </a:lnTo>
                <a:cubicBezTo>
                  <a:pt x="1988216" y="13295904"/>
                  <a:pt x="1965858" y="13308171"/>
                  <a:pt x="1965858" y="13331146"/>
                </a:cubicBezTo>
                <a:cubicBezTo>
                  <a:pt x="1965858" y="13348676"/>
                  <a:pt x="1977908" y="13359601"/>
                  <a:pt x="1994967" y="13359601"/>
                </a:cubicBezTo>
                <a:cubicBezTo>
                  <a:pt x="2010719" y="13359601"/>
                  <a:pt x="2024547" y="13350854"/>
                  <a:pt x="2031770" y="13339022"/>
                </a:cubicBezTo>
                <a:lnTo>
                  <a:pt x="2031770" y="13345155"/>
                </a:lnTo>
                <a:cubicBezTo>
                  <a:pt x="2031770" y="13353031"/>
                  <a:pt x="2038339" y="13358947"/>
                  <a:pt x="2048428" y="13358947"/>
                </a:cubicBezTo>
                <a:cubicBezTo>
                  <a:pt x="2054779" y="13358947"/>
                  <a:pt x="2062437" y="13356770"/>
                  <a:pt x="2068571" y="13353249"/>
                </a:cubicBezTo>
                <a:cubicBezTo>
                  <a:pt x="2063744" y="13351289"/>
                  <a:pt x="2062655" y="13348857"/>
                  <a:pt x="2062655" y="13340110"/>
                </a:cubicBezTo>
                <a:lnTo>
                  <a:pt x="2062655" y="13284471"/>
                </a:lnTo>
                <a:cubicBezTo>
                  <a:pt x="2062655" y="13257105"/>
                  <a:pt x="2047121" y="13242442"/>
                  <a:pt x="2017542" y="13242442"/>
                </a:cubicBezTo>
                <a:close/>
                <a:moveTo>
                  <a:pt x="2975459" y="13214059"/>
                </a:moveTo>
                <a:cubicBezTo>
                  <a:pt x="2973682" y="13215148"/>
                  <a:pt x="2972266" y="13216563"/>
                  <a:pt x="2971213" y="13218197"/>
                </a:cubicBezTo>
                <a:cubicBezTo>
                  <a:pt x="2970233" y="13219721"/>
                  <a:pt x="2969580" y="13221391"/>
                  <a:pt x="2969289" y="13223133"/>
                </a:cubicBezTo>
                <a:cubicBezTo>
                  <a:pt x="2969289" y="13223278"/>
                  <a:pt x="2969253" y="13223423"/>
                  <a:pt x="2969219" y="13223568"/>
                </a:cubicBezTo>
                <a:lnTo>
                  <a:pt x="2965443" y="13248212"/>
                </a:lnTo>
                <a:cubicBezTo>
                  <a:pt x="2956913" y="13244438"/>
                  <a:pt x="2946680" y="13242441"/>
                  <a:pt x="2935245" y="13242441"/>
                </a:cubicBezTo>
                <a:cubicBezTo>
                  <a:pt x="2903271" y="13242441"/>
                  <a:pt x="2882039" y="13257975"/>
                  <a:pt x="2882039" y="13282293"/>
                </a:cubicBezTo>
                <a:cubicBezTo>
                  <a:pt x="2882039" y="13299387"/>
                  <a:pt x="2892127" y="13311619"/>
                  <a:pt x="2907661" y="13317752"/>
                </a:cubicBezTo>
                <a:cubicBezTo>
                  <a:pt x="2892127" y="13321491"/>
                  <a:pt x="2884433" y="13329149"/>
                  <a:pt x="2884433" y="13340727"/>
                </a:cubicBezTo>
                <a:cubicBezTo>
                  <a:pt x="2884433" y="13354954"/>
                  <a:pt x="2895395" y="13362830"/>
                  <a:pt x="2929983" y="13366351"/>
                </a:cubicBezTo>
                <a:cubicBezTo>
                  <a:pt x="2963047" y="13369617"/>
                  <a:pt x="2972484" y="13375315"/>
                  <a:pt x="2972484" y="13388236"/>
                </a:cubicBezTo>
                <a:cubicBezTo>
                  <a:pt x="2972484" y="13399197"/>
                  <a:pt x="2962178" y="13406021"/>
                  <a:pt x="2939421" y="13406021"/>
                </a:cubicBezTo>
                <a:cubicBezTo>
                  <a:pt x="2918840" y="13406021"/>
                  <a:pt x="2908315" y="13401121"/>
                  <a:pt x="2908315" y="13390196"/>
                </a:cubicBezTo>
                <a:cubicBezTo>
                  <a:pt x="2908315" y="13386676"/>
                  <a:pt x="2909622" y="13384716"/>
                  <a:pt x="2909622" y="13381667"/>
                </a:cubicBezTo>
                <a:cubicBezTo>
                  <a:pt x="2909622" y="13376404"/>
                  <a:pt x="2906318" y="13375315"/>
                  <a:pt x="2902182" y="13375315"/>
                </a:cubicBezTo>
                <a:cubicBezTo>
                  <a:pt x="2893216" y="13375315"/>
                  <a:pt x="2883344" y="13379489"/>
                  <a:pt x="2876557" y="13384933"/>
                </a:cubicBezTo>
                <a:cubicBezTo>
                  <a:pt x="2879388" y="13403553"/>
                  <a:pt x="2901528" y="13414259"/>
                  <a:pt x="2936770" y="13414259"/>
                </a:cubicBezTo>
                <a:cubicBezTo>
                  <a:pt x="2981231" y="13414259"/>
                  <a:pt x="2999849" y="13397382"/>
                  <a:pt x="2999849" y="13375497"/>
                </a:cubicBezTo>
                <a:cubicBezTo>
                  <a:pt x="2999849" y="13349873"/>
                  <a:pt x="2975752" y="13343957"/>
                  <a:pt x="2941597" y="13340691"/>
                </a:cubicBezTo>
                <a:lnTo>
                  <a:pt x="2941597" y="13340763"/>
                </a:lnTo>
                <a:cubicBezTo>
                  <a:pt x="2917717" y="13338368"/>
                  <a:pt x="2906355" y="13336154"/>
                  <a:pt x="2906355" y="13328060"/>
                </a:cubicBezTo>
                <a:cubicBezTo>
                  <a:pt x="2906355" y="13323886"/>
                  <a:pt x="2908751" y="13321709"/>
                  <a:pt x="2914013" y="13319966"/>
                </a:cubicBezTo>
                <a:cubicBezTo>
                  <a:pt x="2920364" y="13321709"/>
                  <a:pt x="2927805" y="13322580"/>
                  <a:pt x="2935463" y="13322580"/>
                </a:cubicBezTo>
                <a:cubicBezTo>
                  <a:pt x="2967222" y="13322580"/>
                  <a:pt x="2988672" y="13307046"/>
                  <a:pt x="2988672" y="13282293"/>
                </a:cubicBezTo>
                <a:cubicBezTo>
                  <a:pt x="2988672" y="13267920"/>
                  <a:pt x="2981522" y="13257250"/>
                  <a:pt x="2970269" y="13250680"/>
                </a:cubicBezTo>
                <a:lnTo>
                  <a:pt x="2990158" y="13236054"/>
                </a:lnTo>
                <a:cubicBezTo>
                  <a:pt x="2994696" y="13232715"/>
                  <a:pt x="2996512" y="13227016"/>
                  <a:pt x="2995096" y="13221862"/>
                </a:cubicBezTo>
                <a:cubicBezTo>
                  <a:pt x="2994587" y="13220011"/>
                  <a:pt x="2993643" y="13218197"/>
                  <a:pt x="2992264" y="13216636"/>
                </a:cubicBezTo>
                <a:cubicBezTo>
                  <a:pt x="2988055" y="13211845"/>
                  <a:pt x="2980905" y="13210720"/>
                  <a:pt x="2975459" y="13214059"/>
                </a:cubicBezTo>
                <a:close/>
                <a:moveTo>
                  <a:pt x="1944372" y="13202264"/>
                </a:moveTo>
                <a:lnTo>
                  <a:pt x="1944372" y="13202373"/>
                </a:lnTo>
                <a:cubicBezTo>
                  <a:pt x="1937803" y="13202373"/>
                  <a:pt x="1930362" y="13203026"/>
                  <a:pt x="1921832" y="13204768"/>
                </a:cubicBezTo>
                <a:cubicBezTo>
                  <a:pt x="1929491" y="13222299"/>
                  <a:pt x="1927748" y="13251407"/>
                  <a:pt x="1922922" y="13280733"/>
                </a:cubicBezTo>
                <a:cubicBezTo>
                  <a:pt x="1920090" y="13304614"/>
                  <a:pt x="1910726" y="13324794"/>
                  <a:pt x="1904374" y="13344066"/>
                </a:cubicBezTo>
                <a:cubicBezTo>
                  <a:pt x="1891236" y="13294125"/>
                  <a:pt x="1875629" y="13238014"/>
                  <a:pt x="1865540" y="13214132"/>
                </a:cubicBezTo>
                <a:cubicBezTo>
                  <a:pt x="1862491" y="13206474"/>
                  <a:pt x="1859407" y="13202518"/>
                  <a:pt x="1848880" y="13202518"/>
                </a:cubicBezTo>
                <a:cubicBezTo>
                  <a:pt x="1840351" y="13202518"/>
                  <a:pt x="1830480" y="13202954"/>
                  <a:pt x="1822604" y="13204478"/>
                </a:cubicBezTo>
                <a:cubicBezTo>
                  <a:pt x="1826341" y="13211918"/>
                  <a:pt x="1829173" y="13218923"/>
                  <a:pt x="1833782" y="13231191"/>
                </a:cubicBezTo>
                <a:cubicBezTo>
                  <a:pt x="1847356" y="13264690"/>
                  <a:pt x="1862237" y="13305848"/>
                  <a:pt x="1875593" y="13348785"/>
                </a:cubicBezTo>
                <a:cubicBezTo>
                  <a:pt x="1877988" y="13356443"/>
                  <a:pt x="1880421" y="13358185"/>
                  <a:pt x="1889167" y="13358185"/>
                </a:cubicBezTo>
                <a:cubicBezTo>
                  <a:pt x="1894213" y="13358185"/>
                  <a:pt x="1903830" y="13357532"/>
                  <a:pt x="1913702" y="13356225"/>
                </a:cubicBezTo>
                <a:cubicBezTo>
                  <a:pt x="1913049" y="13354047"/>
                  <a:pt x="1913267" y="13352051"/>
                  <a:pt x="1913267" y="13350527"/>
                </a:cubicBezTo>
                <a:cubicBezTo>
                  <a:pt x="1913484" y="13343740"/>
                  <a:pt x="1916569" y="13336953"/>
                  <a:pt x="1920925" y="13326863"/>
                </a:cubicBezTo>
                <a:cubicBezTo>
                  <a:pt x="1938237" y="13287665"/>
                  <a:pt x="1965604" y="13238159"/>
                  <a:pt x="1965822" y="13216927"/>
                </a:cubicBezTo>
                <a:cubicBezTo>
                  <a:pt x="1965822" y="13206402"/>
                  <a:pt x="1958381" y="13202264"/>
                  <a:pt x="1944372" y="13202264"/>
                </a:cubicBezTo>
                <a:close/>
                <a:moveTo>
                  <a:pt x="2449626" y="13201320"/>
                </a:moveTo>
                <a:cubicBezTo>
                  <a:pt x="2408469" y="13201320"/>
                  <a:pt x="2381975" y="13234820"/>
                  <a:pt x="2381975" y="13280369"/>
                </a:cubicBezTo>
                <a:cubicBezTo>
                  <a:pt x="2381975" y="13329403"/>
                  <a:pt x="2411301" y="13359854"/>
                  <a:pt x="2448973" y="13359854"/>
                </a:cubicBezTo>
                <a:cubicBezTo>
                  <a:pt x="2482692" y="13359854"/>
                  <a:pt x="2507661" y="13334884"/>
                  <a:pt x="2507661" y="13312563"/>
                </a:cubicBezTo>
                <a:cubicBezTo>
                  <a:pt x="2507661" y="13307953"/>
                  <a:pt x="2506354" y="13304904"/>
                  <a:pt x="2504832" y="13302509"/>
                </a:cubicBezTo>
                <a:cubicBezTo>
                  <a:pt x="2498478" y="13320692"/>
                  <a:pt x="2482293" y="13332524"/>
                  <a:pt x="2461893" y="13332524"/>
                </a:cubicBezTo>
                <a:lnTo>
                  <a:pt x="2461857" y="13332452"/>
                </a:lnTo>
                <a:cubicBezTo>
                  <a:pt x="2432533" y="13332452"/>
                  <a:pt x="2417398" y="13308352"/>
                  <a:pt x="2417398" y="13271586"/>
                </a:cubicBezTo>
                <a:cubicBezTo>
                  <a:pt x="2417398" y="13229775"/>
                  <a:pt x="2429664" y="13208688"/>
                  <a:pt x="2448501" y="13208688"/>
                </a:cubicBezTo>
                <a:cubicBezTo>
                  <a:pt x="2462946" y="13208688"/>
                  <a:pt x="2473472" y="13221028"/>
                  <a:pt x="2473472" y="13243131"/>
                </a:cubicBezTo>
                <a:cubicBezTo>
                  <a:pt x="2473472" y="13247305"/>
                  <a:pt x="2472819" y="13254092"/>
                  <a:pt x="2472819" y="13256270"/>
                </a:cubicBezTo>
                <a:cubicBezTo>
                  <a:pt x="2472819" y="13260008"/>
                  <a:pt x="2474344" y="13262186"/>
                  <a:pt x="2477863" y="13262186"/>
                </a:cubicBezTo>
                <a:cubicBezTo>
                  <a:pt x="2485739" y="13262186"/>
                  <a:pt x="2499748" y="13252350"/>
                  <a:pt x="2507443" y="13241607"/>
                </a:cubicBezTo>
                <a:cubicBezTo>
                  <a:pt x="2501310" y="13217507"/>
                  <a:pt x="2477210" y="13201320"/>
                  <a:pt x="2449626" y="13201320"/>
                </a:cubicBezTo>
                <a:close/>
                <a:moveTo>
                  <a:pt x="2540582" y="13190577"/>
                </a:moveTo>
                <a:cubicBezTo>
                  <a:pt x="2533575" y="13190577"/>
                  <a:pt x="2525265" y="13192755"/>
                  <a:pt x="2520872" y="13195622"/>
                </a:cubicBezTo>
                <a:cubicBezTo>
                  <a:pt x="2523922" y="13199360"/>
                  <a:pt x="2525265" y="13204151"/>
                  <a:pt x="2525265" y="13211374"/>
                </a:cubicBezTo>
                <a:lnTo>
                  <a:pt x="2525265" y="13350853"/>
                </a:lnTo>
                <a:cubicBezTo>
                  <a:pt x="2525265" y="13356987"/>
                  <a:pt x="2527441" y="13358294"/>
                  <a:pt x="2535571" y="13358294"/>
                </a:cubicBezTo>
                <a:cubicBezTo>
                  <a:pt x="2543701" y="13358294"/>
                  <a:pt x="2551578" y="13357858"/>
                  <a:pt x="2557457" y="13356987"/>
                </a:cubicBezTo>
                <a:cubicBezTo>
                  <a:pt x="2556368" y="13353938"/>
                  <a:pt x="2555932" y="13347151"/>
                  <a:pt x="2555932" y="13340546"/>
                </a:cubicBezTo>
                <a:lnTo>
                  <a:pt x="2555932" y="13286177"/>
                </a:lnTo>
                <a:cubicBezTo>
                  <a:pt x="2558982" y="13271514"/>
                  <a:pt x="2568202" y="13262513"/>
                  <a:pt x="2577818" y="13262513"/>
                </a:cubicBezTo>
                <a:cubicBezTo>
                  <a:pt x="2586783" y="13262513"/>
                  <a:pt x="2591174" y="13269082"/>
                  <a:pt x="2591174" y="13283092"/>
                </a:cubicBezTo>
                <a:lnTo>
                  <a:pt x="2591174" y="13347296"/>
                </a:lnTo>
                <a:cubicBezTo>
                  <a:pt x="2591174" y="13354737"/>
                  <a:pt x="2596656" y="13359128"/>
                  <a:pt x="2604748" y="13359128"/>
                </a:cubicBezTo>
                <a:cubicBezTo>
                  <a:pt x="2612842" y="13359128"/>
                  <a:pt x="2619629" y="13357169"/>
                  <a:pt x="2627977" y="13352995"/>
                </a:cubicBezTo>
                <a:cubicBezTo>
                  <a:pt x="2622932" y="13351035"/>
                  <a:pt x="2621625" y="13348603"/>
                  <a:pt x="2621625" y="13339638"/>
                </a:cubicBezTo>
                <a:lnTo>
                  <a:pt x="2621589" y="13339675"/>
                </a:lnTo>
                <a:lnTo>
                  <a:pt x="2621589" y="13278809"/>
                </a:lnTo>
                <a:cubicBezTo>
                  <a:pt x="2621589" y="13255145"/>
                  <a:pt x="2611501" y="13242442"/>
                  <a:pt x="2594223" y="13242442"/>
                </a:cubicBezTo>
                <a:cubicBezTo>
                  <a:pt x="2576947" y="13242442"/>
                  <a:pt x="2563119" y="13251842"/>
                  <a:pt x="2555896" y="13272240"/>
                </a:cubicBezTo>
                <a:lnTo>
                  <a:pt x="2555896" y="13211809"/>
                </a:lnTo>
                <a:cubicBezTo>
                  <a:pt x="2555896" y="13195150"/>
                  <a:pt x="2552376" y="13190577"/>
                  <a:pt x="2540582" y="13190577"/>
                </a:cubicBezTo>
                <a:close/>
                <a:moveTo>
                  <a:pt x="2106716" y="13190577"/>
                </a:moveTo>
                <a:cubicBezTo>
                  <a:pt x="2099711" y="13190577"/>
                  <a:pt x="2091400" y="13192755"/>
                  <a:pt x="2087009" y="13195622"/>
                </a:cubicBezTo>
                <a:cubicBezTo>
                  <a:pt x="2090057" y="13199360"/>
                  <a:pt x="2091400" y="13204151"/>
                  <a:pt x="2091400" y="13211374"/>
                </a:cubicBezTo>
                <a:lnTo>
                  <a:pt x="2091400" y="13347369"/>
                </a:lnTo>
                <a:cubicBezTo>
                  <a:pt x="2091400" y="13354809"/>
                  <a:pt x="2096880" y="13359201"/>
                  <a:pt x="2105191" y="13359201"/>
                </a:cubicBezTo>
                <a:cubicBezTo>
                  <a:pt x="2112850" y="13359201"/>
                  <a:pt x="2120072" y="13357241"/>
                  <a:pt x="2128202" y="13353067"/>
                </a:cubicBezTo>
                <a:cubicBezTo>
                  <a:pt x="2123158" y="13351107"/>
                  <a:pt x="2122069" y="13348676"/>
                  <a:pt x="2122069" y="13339711"/>
                </a:cubicBezTo>
                <a:lnTo>
                  <a:pt x="2122033" y="13339675"/>
                </a:lnTo>
                <a:lnTo>
                  <a:pt x="2122033" y="13211809"/>
                </a:lnTo>
                <a:cubicBezTo>
                  <a:pt x="2122033" y="13195150"/>
                  <a:pt x="2118514" y="13190577"/>
                  <a:pt x="2106716" y="13190577"/>
                </a:cubicBezTo>
                <a:close/>
                <a:moveTo>
                  <a:pt x="1574859" y="13179036"/>
                </a:moveTo>
                <a:cubicBezTo>
                  <a:pt x="1548109" y="13179036"/>
                  <a:pt x="1522485" y="13189670"/>
                  <a:pt x="1503648" y="13208507"/>
                </a:cubicBezTo>
                <a:lnTo>
                  <a:pt x="1410916" y="13301348"/>
                </a:lnTo>
                <a:cubicBezTo>
                  <a:pt x="1410300" y="13302002"/>
                  <a:pt x="1409683" y="13302619"/>
                  <a:pt x="1408921" y="13303236"/>
                </a:cubicBezTo>
                <a:cubicBezTo>
                  <a:pt x="1388669" y="13323125"/>
                  <a:pt x="1360831" y="13335356"/>
                  <a:pt x="1330198" y="13335356"/>
                </a:cubicBezTo>
                <a:lnTo>
                  <a:pt x="1289148" y="13335356"/>
                </a:lnTo>
                <a:cubicBezTo>
                  <a:pt x="1287080" y="13335356"/>
                  <a:pt x="1286063" y="13337824"/>
                  <a:pt x="1287516" y="13339276"/>
                </a:cubicBezTo>
                <a:lnTo>
                  <a:pt x="1300690" y="13352451"/>
                </a:lnTo>
                <a:cubicBezTo>
                  <a:pt x="1319563" y="13371324"/>
                  <a:pt x="1345188" y="13381958"/>
                  <a:pt x="1371936" y="13381958"/>
                </a:cubicBezTo>
                <a:lnTo>
                  <a:pt x="1445796" y="13381958"/>
                </a:lnTo>
                <a:cubicBezTo>
                  <a:pt x="1472544" y="13381958"/>
                  <a:pt x="1498168" y="13371324"/>
                  <a:pt x="1517151" y="13352451"/>
                </a:cubicBezTo>
                <a:lnTo>
                  <a:pt x="1609883" y="13259719"/>
                </a:lnTo>
                <a:cubicBezTo>
                  <a:pt x="1610500" y="13258956"/>
                  <a:pt x="1611116" y="13258339"/>
                  <a:pt x="1611878" y="13257722"/>
                </a:cubicBezTo>
                <a:cubicBezTo>
                  <a:pt x="1632132" y="13237978"/>
                  <a:pt x="1659860" y="13225747"/>
                  <a:pt x="1690601" y="13225747"/>
                </a:cubicBezTo>
                <a:lnTo>
                  <a:pt x="1731760" y="13225747"/>
                </a:lnTo>
                <a:lnTo>
                  <a:pt x="1733382" y="13221852"/>
                </a:lnTo>
                <a:lnTo>
                  <a:pt x="1733392" y="13221863"/>
                </a:lnTo>
                <a:lnTo>
                  <a:pt x="1733392" y="13221827"/>
                </a:lnTo>
                <a:lnTo>
                  <a:pt x="1733382" y="13221852"/>
                </a:lnTo>
                <a:lnTo>
                  <a:pt x="1720072" y="13208543"/>
                </a:lnTo>
                <a:cubicBezTo>
                  <a:pt x="1701199" y="13189670"/>
                  <a:pt x="1675575" y="13179036"/>
                  <a:pt x="1648826" y="13179036"/>
                </a:cubicBezTo>
                <a:close/>
                <a:moveTo>
                  <a:pt x="1330198" y="13179036"/>
                </a:moveTo>
                <a:cubicBezTo>
                  <a:pt x="1311614" y="13179036"/>
                  <a:pt x="1295753" y="13190650"/>
                  <a:pt x="1289474" y="13207055"/>
                </a:cubicBezTo>
                <a:cubicBezTo>
                  <a:pt x="1287189" y="13213008"/>
                  <a:pt x="1286172" y="13219577"/>
                  <a:pt x="1286753" y="13226437"/>
                </a:cubicBezTo>
                <a:cubicBezTo>
                  <a:pt x="1288532" y="13247378"/>
                  <a:pt x="1305408" y="13264255"/>
                  <a:pt x="1326386" y="13266070"/>
                </a:cubicBezTo>
                <a:cubicBezTo>
                  <a:pt x="1333246" y="13266651"/>
                  <a:pt x="1339815" y="13265635"/>
                  <a:pt x="1345767" y="13263348"/>
                </a:cubicBezTo>
                <a:cubicBezTo>
                  <a:pt x="1351321" y="13261243"/>
                  <a:pt x="1356329" y="13258013"/>
                  <a:pt x="1360504" y="13253948"/>
                </a:cubicBezTo>
                <a:cubicBezTo>
                  <a:pt x="1360866" y="13253621"/>
                  <a:pt x="1361192" y="13253294"/>
                  <a:pt x="1361483" y="13252968"/>
                </a:cubicBezTo>
                <a:lnTo>
                  <a:pt x="1431458" y="13182992"/>
                </a:lnTo>
                <a:cubicBezTo>
                  <a:pt x="1432910" y="13181540"/>
                  <a:pt x="1431894" y="13179072"/>
                  <a:pt x="1429826" y="13179072"/>
                </a:cubicBezTo>
                <a:lnTo>
                  <a:pt x="1330198" y="13179072"/>
                </a:lnTo>
                <a:close/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vert="horz" wrap="square" lIns="91439" tIns="45719" rIns="91439" bIns="45719" rtlCol="0" anchor="ctr">
            <a:noAutofit/>
          </a:bodyPr>
          <a:lstStyle>
            <a:lvl1pPr marL="0" indent="0" algn="ctr">
              <a:buNone/>
              <a:defRPr sz="3501"/>
            </a:lvl1pPr>
          </a:lstStyle>
          <a:p>
            <a:pPr marL="457195" marR="0" lvl="0" indent="-457195" algn="ctr" defTabSz="182877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op icoon </a:t>
            </a:r>
            <a:br>
              <a:rPr lang="nl-NL" dirty="0"/>
            </a:br>
            <a:r>
              <a:rPr lang="nl-NL" dirty="0"/>
              <a:t>om een afbeelding 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7" name="Dianummer">
            <a:extLst>
              <a:ext uri="{FF2B5EF4-FFF2-40B4-BE49-F238E27FC236}">
                <a16:creationId xmlns:a16="http://schemas.microsoft.com/office/drawing/2014/main" id="{B5539461-EB67-AB4B-0889-5CFDBDAB5F9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F8F02B30-5561-6964-005D-9F79245D2FE9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F36E9810-9215-9795-7F9A-43170F45FF98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71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ummer">
            <a:extLst>
              <a:ext uri="{FF2B5EF4-FFF2-40B4-BE49-F238E27FC236}">
                <a16:creationId xmlns:a16="http://schemas.microsoft.com/office/drawing/2014/main" id="{3476D535-9434-8170-2ABC-5CB2DBF8B16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1B1AB58D-8DE6-0BD8-1B26-39B8EEC19627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1197FFBD-E508-79B3-5D56-BC5099990663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AEFAAC17-A5DD-5734-9D46-9CA4D0E94E13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9" tIns="45719" rIns="91439" bIns="45719" anchor="ctr">
            <a:noAutofit/>
          </a:bodyPr>
          <a:lstStyle>
            <a:lvl1pPr marL="0" indent="0" algn="ctr">
              <a:buNone/>
              <a:defRPr sz="3501"/>
            </a:lvl1pPr>
          </a:lstStyle>
          <a:p>
            <a:r>
              <a:rPr lang="nl-NL" dirty="0"/>
              <a:t>Sleep een afbeelding naar deze slide om een afbeelding toe te voegen</a:t>
            </a:r>
          </a:p>
        </p:txBody>
      </p:sp>
      <p:sp>
        <p:nvSpPr>
          <p:cNvPr id="9" name="Naam presentatie">
            <a:extLst>
              <a:ext uri="{FF2B5EF4-FFF2-40B4-BE49-F238E27FC236}">
                <a16:creationId xmlns:a16="http://schemas.microsoft.com/office/drawing/2014/main" id="{3D332930-74BB-4D98-DA09-1D4232539E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82703" y="5190369"/>
            <a:ext cx="21818600" cy="4699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2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Presentatie titel</a:t>
            </a:r>
            <a:endParaRPr dirty="0"/>
          </a:p>
        </p:txBody>
      </p:sp>
      <p:sp>
        <p:nvSpPr>
          <p:cNvPr id="10" name="Hoofdtekst - niveau één…">
            <a:extLst>
              <a:ext uri="{FF2B5EF4-FFF2-40B4-BE49-F238E27FC236}">
                <a16:creationId xmlns:a16="http://schemas.microsoft.com/office/drawing/2014/main" id="{7ED144E7-5176-8417-6FD8-BA5DE386E35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82703" y="10074469"/>
            <a:ext cx="21818600" cy="2803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501">
                <a:solidFill>
                  <a:schemeClr val="bg1"/>
                </a:solidFill>
              </a:defRPr>
            </a:lvl1pPr>
            <a:lvl2pPr marL="914387" indent="0">
              <a:buNone/>
              <a:defRPr sz="7501">
                <a:solidFill>
                  <a:schemeClr val="bg1"/>
                </a:solidFill>
              </a:defRPr>
            </a:lvl2pPr>
            <a:lvl3pPr marL="1828778" indent="0">
              <a:buNone/>
              <a:defRPr sz="7501">
                <a:solidFill>
                  <a:schemeClr val="bg1"/>
                </a:solidFill>
              </a:defRPr>
            </a:lvl3pPr>
            <a:lvl4pPr marL="2743165" indent="0">
              <a:buNone/>
              <a:defRPr sz="7501">
                <a:solidFill>
                  <a:schemeClr val="bg1"/>
                </a:solidFill>
              </a:defRPr>
            </a:lvl4pPr>
            <a:lvl5pPr marL="3657555" indent="0">
              <a:buNone/>
              <a:defRPr sz="7501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Klikken om een subtitel toe te voegen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6BDC786-2F6E-AB64-C51B-71F495109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381069" y="-1147866"/>
            <a:ext cx="16105872" cy="7304691"/>
          </a:xfrm>
          <a:custGeom>
            <a:avLst/>
            <a:gdLst>
              <a:gd name="connsiteX0" fmla="*/ 14490912 w 16105873"/>
              <a:gd name="connsiteY0" fmla="*/ 4167727 h 7304690"/>
              <a:gd name="connsiteX1" fmla="*/ 14673906 w 16105873"/>
              <a:gd name="connsiteY1" fmla="*/ 4172808 h 7304690"/>
              <a:gd name="connsiteX2" fmla="*/ 16100102 w 16105873"/>
              <a:gd name="connsiteY2" fmla="*/ 5599006 h 7304690"/>
              <a:gd name="connsiteX3" fmla="*/ 16002146 w 16105873"/>
              <a:gd name="connsiteY3" fmla="*/ 6296426 h 7304690"/>
              <a:gd name="connsiteX4" fmla="*/ 14536762 w 16105873"/>
              <a:gd name="connsiteY4" fmla="*/ 7304690 h 7304690"/>
              <a:gd name="connsiteX5" fmla="*/ 10951686 w 16105873"/>
              <a:gd name="connsiteY5" fmla="*/ 7304690 h 7304690"/>
              <a:gd name="connsiteX6" fmla="*/ 10892918 w 16105873"/>
              <a:gd name="connsiteY6" fmla="*/ 7163638 h 7304690"/>
              <a:gd name="connsiteX7" fmla="*/ 10892918 w 16105873"/>
              <a:gd name="connsiteY7" fmla="*/ 7162335 h 7304690"/>
              <a:gd name="connsiteX8" fmla="*/ 13410962 w 16105873"/>
              <a:gd name="connsiteY8" fmla="*/ 4644286 h 7304690"/>
              <a:gd name="connsiteX9" fmla="*/ 13446230 w 16105873"/>
              <a:gd name="connsiteY9" fmla="*/ 4609019 h 7304690"/>
              <a:gd name="connsiteX10" fmla="*/ 13976474 w 16105873"/>
              <a:gd name="connsiteY10" fmla="*/ 4270765 h 7304690"/>
              <a:gd name="connsiteX11" fmla="*/ 14490912 w 16105873"/>
              <a:gd name="connsiteY11" fmla="*/ 4167727 h 7304690"/>
              <a:gd name="connsiteX12" fmla="*/ 10373108 w 16105873"/>
              <a:gd name="connsiteY12" fmla="*/ 0 h 7304690"/>
              <a:gd name="connsiteX13" fmla="*/ 13034824 w 16105873"/>
              <a:gd name="connsiteY13" fmla="*/ 0 h 7304690"/>
              <a:gd name="connsiteX14" fmla="*/ 15598570 w 16105873"/>
              <a:gd name="connsiteY14" fmla="*/ 1061809 h 7304690"/>
              <a:gd name="connsiteX15" fmla="*/ 16077890 w 16105873"/>
              <a:gd name="connsiteY15" fmla="*/ 1541130 h 7304690"/>
              <a:gd name="connsiteX16" fmla="*/ 16077890 w 16105873"/>
              <a:gd name="connsiteY16" fmla="*/ 1539827 h 7304690"/>
              <a:gd name="connsiteX17" fmla="*/ 16019122 w 16105873"/>
              <a:gd name="connsiteY17" fmla="*/ 1680880 h 7304690"/>
              <a:gd name="connsiteX18" fmla="*/ 14538066 w 16105873"/>
              <a:gd name="connsiteY18" fmla="*/ 1680880 h 7304690"/>
              <a:gd name="connsiteX19" fmla="*/ 11705268 w 16105873"/>
              <a:gd name="connsiteY19" fmla="*/ 2831500 h 7304690"/>
              <a:gd name="connsiteX20" fmla="*/ 11633434 w 16105873"/>
              <a:gd name="connsiteY20" fmla="*/ 2903335 h 7304690"/>
              <a:gd name="connsiteX21" fmla="*/ 8296512 w 16105873"/>
              <a:gd name="connsiteY21" fmla="*/ 6240276 h 7304690"/>
              <a:gd name="connsiteX22" fmla="*/ 5728830 w 16105873"/>
              <a:gd name="connsiteY22" fmla="*/ 7302085 h 7304690"/>
              <a:gd name="connsiteX23" fmla="*/ 3071036 w 16105873"/>
              <a:gd name="connsiteY23" fmla="*/ 7302085 h 7304690"/>
              <a:gd name="connsiteX24" fmla="*/ 507291 w 16105873"/>
              <a:gd name="connsiteY24" fmla="*/ 6240276 h 7304690"/>
              <a:gd name="connsiteX25" fmla="*/ 33195 w 16105873"/>
              <a:gd name="connsiteY25" fmla="*/ 5766180 h 7304690"/>
              <a:gd name="connsiteX26" fmla="*/ 91964 w 16105873"/>
              <a:gd name="connsiteY26" fmla="*/ 5625127 h 7304690"/>
              <a:gd name="connsiteX27" fmla="*/ 1569098 w 16105873"/>
              <a:gd name="connsiteY27" fmla="*/ 5625127 h 7304690"/>
              <a:gd name="connsiteX28" fmla="*/ 4401894 w 16105873"/>
              <a:gd name="connsiteY28" fmla="*/ 4469283 h 7304690"/>
              <a:gd name="connsiteX29" fmla="*/ 4473730 w 16105873"/>
              <a:gd name="connsiteY29" fmla="*/ 4401369 h 7304690"/>
              <a:gd name="connsiteX30" fmla="*/ 7810666 w 16105873"/>
              <a:gd name="connsiteY30" fmla="*/ 1060506 h 7304690"/>
              <a:gd name="connsiteX31" fmla="*/ 10373108 w 16105873"/>
              <a:gd name="connsiteY31" fmla="*/ 0 h 7304690"/>
              <a:gd name="connsiteX32" fmla="*/ 1569098 w 16105873"/>
              <a:gd name="connsiteY32" fmla="*/ 0 h 7304690"/>
              <a:gd name="connsiteX33" fmla="*/ 1569098 w 16105873"/>
              <a:gd name="connsiteY33" fmla="*/ 1303 h 7304690"/>
              <a:gd name="connsiteX34" fmla="*/ 5154174 w 16105873"/>
              <a:gd name="connsiteY34" fmla="*/ 1303 h 7304690"/>
              <a:gd name="connsiteX35" fmla="*/ 5212956 w 16105873"/>
              <a:gd name="connsiteY35" fmla="*/ 142355 h 7304690"/>
              <a:gd name="connsiteX36" fmla="*/ 2694910 w 16105873"/>
              <a:gd name="connsiteY36" fmla="*/ 2660404 h 7304690"/>
              <a:gd name="connsiteX37" fmla="*/ 2659644 w 16105873"/>
              <a:gd name="connsiteY37" fmla="*/ 2695671 h 7304690"/>
              <a:gd name="connsiteX38" fmla="*/ 2129386 w 16105873"/>
              <a:gd name="connsiteY38" fmla="*/ 3033939 h 7304690"/>
              <a:gd name="connsiteX39" fmla="*/ 1431967 w 16105873"/>
              <a:gd name="connsiteY39" fmla="*/ 3131896 h 7304690"/>
              <a:gd name="connsiteX40" fmla="*/ 5772 w 16105873"/>
              <a:gd name="connsiteY40" fmla="*/ 1705698 h 7304690"/>
              <a:gd name="connsiteX41" fmla="*/ 103728 w 16105873"/>
              <a:gd name="connsiteY41" fmla="*/ 1008265 h 7304690"/>
              <a:gd name="connsiteX42" fmla="*/ 1569098 w 16105873"/>
              <a:gd name="connsiteY42" fmla="*/ 0 h 730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105873" h="7304690">
                <a:moveTo>
                  <a:pt x="14490912" y="4167727"/>
                </a:moveTo>
                <a:cubicBezTo>
                  <a:pt x="14551134" y="4165951"/>
                  <a:pt x="14612192" y="4167584"/>
                  <a:pt x="14673906" y="4172808"/>
                </a:cubicBezTo>
                <a:cubicBezTo>
                  <a:pt x="15428790" y="4238103"/>
                  <a:pt x="16036096" y="4845423"/>
                  <a:pt x="16100102" y="5599006"/>
                </a:cubicBezTo>
                <a:cubicBezTo>
                  <a:pt x="16120998" y="5845845"/>
                  <a:pt x="16084430" y="6083551"/>
                  <a:pt x="16002146" y="6296426"/>
                </a:cubicBezTo>
                <a:cubicBezTo>
                  <a:pt x="15776204" y="6886757"/>
                  <a:pt x="15205454" y="7304690"/>
                  <a:pt x="14536762" y="7304690"/>
                </a:cubicBezTo>
                <a:lnTo>
                  <a:pt x="10951686" y="7304690"/>
                </a:lnTo>
                <a:cubicBezTo>
                  <a:pt x="10877246" y="7304690"/>
                  <a:pt x="10840678" y="7215879"/>
                  <a:pt x="10892918" y="7163638"/>
                </a:cubicBezTo>
                <a:lnTo>
                  <a:pt x="10892918" y="7162335"/>
                </a:lnTo>
                <a:lnTo>
                  <a:pt x="13410962" y="4644286"/>
                </a:lnTo>
                <a:cubicBezTo>
                  <a:pt x="13421410" y="4632535"/>
                  <a:pt x="13433162" y="4620784"/>
                  <a:pt x="13446230" y="4609019"/>
                </a:cubicBezTo>
                <a:cubicBezTo>
                  <a:pt x="13596414" y="4462743"/>
                  <a:pt x="13776654" y="4346508"/>
                  <a:pt x="13976474" y="4270765"/>
                </a:cubicBezTo>
                <a:cubicBezTo>
                  <a:pt x="14137118" y="4209052"/>
                  <a:pt x="14310248" y="4173053"/>
                  <a:pt x="14490912" y="4167727"/>
                </a:cubicBezTo>
                <a:close/>
                <a:moveTo>
                  <a:pt x="10373108" y="0"/>
                </a:moveTo>
                <a:lnTo>
                  <a:pt x="13034824" y="0"/>
                </a:lnTo>
                <a:cubicBezTo>
                  <a:pt x="13997370" y="0"/>
                  <a:pt x="14919430" y="382667"/>
                  <a:pt x="15598570" y="1061809"/>
                </a:cubicBezTo>
                <a:lnTo>
                  <a:pt x="16077890" y="1541130"/>
                </a:lnTo>
                <a:lnTo>
                  <a:pt x="16077890" y="1539827"/>
                </a:lnTo>
                <a:cubicBezTo>
                  <a:pt x="16130130" y="1592069"/>
                  <a:pt x="16093562" y="1680880"/>
                  <a:pt x="16019122" y="1680880"/>
                </a:cubicBezTo>
                <a:lnTo>
                  <a:pt x="14538066" y="1680880"/>
                </a:lnTo>
                <a:cubicBezTo>
                  <a:pt x="13431860" y="1680880"/>
                  <a:pt x="12434046" y="2121012"/>
                  <a:pt x="11705268" y="2831500"/>
                </a:cubicBezTo>
                <a:cubicBezTo>
                  <a:pt x="11677846" y="2853699"/>
                  <a:pt x="11655646" y="2875912"/>
                  <a:pt x="11633434" y="2903335"/>
                </a:cubicBezTo>
                <a:lnTo>
                  <a:pt x="8296512" y="6240276"/>
                </a:lnTo>
                <a:cubicBezTo>
                  <a:pt x="7613450" y="6919418"/>
                  <a:pt x="6691378" y="7302085"/>
                  <a:pt x="5728830" y="7302085"/>
                </a:cubicBezTo>
                <a:lnTo>
                  <a:pt x="3071036" y="7302085"/>
                </a:lnTo>
                <a:cubicBezTo>
                  <a:pt x="2108489" y="7302085"/>
                  <a:pt x="1186432" y="6919418"/>
                  <a:pt x="507291" y="6240276"/>
                </a:cubicBezTo>
                <a:lnTo>
                  <a:pt x="33195" y="5766180"/>
                </a:lnTo>
                <a:cubicBezTo>
                  <a:pt x="-19046" y="5713938"/>
                  <a:pt x="17523" y="5625127"/>
                  <a:pt x="91964" y="5625127"/>
                </a:cubicBezTo>
                <a:lnTo>
                  <a:pt x="1569098" y="5625127"/>
                </a:lnTo>
                <a:cubicBezTo>
                  <a:pt x="2671396" y="5625127"/>
                  <a:pt x="3673132" y="5184994"/>
                  <a:pt x="4401894" y="4469283"/>
                </a:cubicBezTo>
                <a:cubicBezTo>
                  <a:pt x="4429318" y="4447070"/>
                  <a:pt x="4451530" y="4424871"/>
                  <a:pt x="4473730" y="4401369"/>
                </a:cubicBezTo>
                <a:lnTo>
                  <a:pt x="7810666" y="1060506"/>
                </a:lnTo>
                <a:cubicBezTo>
                  <a:pt x="8488490" y="382667"/>
                  <a:pt x="9410560" y="0"/>
                  <a:pt x="10373108" y="0"/>
                </a:cubicBezTo>
                <a:close/>
                <a:moveTo>
                  <a:pt x="1569098" y="0"/>
                </a:moveTo>
                <a:lnTo>
                  <a:pt x="1569098" y="1303"/>
                </a:lnTo>
                <a:lnTo>
                  <a:pt x="5154174" y="1303"/>
                </a:lnTo>
                <a:cubicBezTo>
                  <a:pt x="5228628" y="1303"/>
                  <a:pt x="5265198" y="90114"/>
                  <a:pt x="5212956" y="142355"/>
                </a:cubicBezTo>
                <a:lnTo>
                  <a:pt x="2694910" y="2660404"/>
                </a:lnTo>
                <a:cubicBezTo>
                  <a:pt x="2684462" y="2672155"/>
                  <a:pt x="2672698" y="2683920"/>
                  <a:pt x="2659644" y="2695671"/>
                </a:cubicBezTo>
                <a:cubicBezTo>
                  <a:pt x="2509446" y="2841948"/>
                  <a:pt x="2329220" y="2958182"/>
                  <a:pt x="2129386" y="3033939"/>
                </a:cubicBezTo>
                <a:cubicBezTo>
                  <a:pt x="1915195" y="3116223"/>
                  <a:pt x="1678805" y="3152793"/>
                  <a:pt x="1431967" y="3131896"/>
                </a:cubicBezTo>
                <a:cubicBezTo>
                  <a:pt x="677069" y="3066587"/>
                  <a:pt x="69764" y="2459281"/>
                  <a:pt x="5772" y="1705698"/>
                </a:cubicBezTo>
                <a:cubicBezTo>
                  <a:pt x="-15125" y="1458846"/>
                  <a:pt x="21444" y="1222456"/>
                  <a:pt x="103728" y="1008265"/>
                </a:cubicBezTo>
                <a:cubicBezTo>
                  <a:pt x="329670" y="417934"/>
                  <a:pt x="900406" y="0"/>
                  <a:pt x="15690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7"/>
            </a:lvl1pPr>
          </a:lstStyle>
          <a:p>
            <a:pPr lvl="0"/>
            <a:r>
              <a:rPr lang="nl-NL" sz="267" dirty="0"/>
              <a:t>    </a:t>
            </a:r>
            <a:endParaRPr lang="nl-NL" dirty="0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DE079772-52F5-846D-7E70-E522175FF9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6595" y="13179041"/>
            <a:ext cx="447577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9 w 447577"/>
              <a:gd name="connsiteY22" fmla="*/ 173415 h 202995"/>
              <a:gd name="connsiteX23" fmla="*/ 159204 w 447577"/>
              <a:gd name="connsiteY23" fmla="*/ 202922 h 202995"/>
              <a:gd name="connsiteX24" fmla="*/ 85345 w 447577"/>
              <a:gd name="connsiteY24" fmla="*/ 202922 h 202995"/>
              <a:gd name="connsiteX25" fmla="*/ 14099 w 447577"/>
              <a:gd name="connsiteY25" fmla="*/ 173415 h 202995"/>
              <a:gd name="connsiteX26" fmla="*/ 924 w 447577"/>
              <a:gd name="connsiteY26" fmla="*/ 160240 h 202995"/>
              <a:gd name="connsiteX27" fmla="*/ 2557 w 447577"/>
              <a:gd name="connsiteY27" fmla="*/ 156320 h 202995"/>
              <a:gd name="connsiteX28" fmla="*/ 43606 w 447577"/>
              <a:gd name="connsiteY28" fmla="*/ 156320 h 202995"/>
              <a:gd name="connsiteX29" fmla="*/ 122329 w 447577"/>
              <a:gd name="connsiteY29" fmla="*/ 124200 h 202995"/>
              <a:gd name="connsiteX30" fmla="*/ 124325 w 447577"/>
              <a:gd name="connsiteY30" fmla="*/ 122312 h 202995"/>
              <a:gd name="connsiteX31" fmla="*/ 217057 w 447577"/>
              <a:gd name="connsiteY31" fmla="*/ 29471 h 202995"/>
              <a:gd name="connsiteX32" fmla="*/ 288266 w 447577"/>
              <a:gd name="connsiteY32" fmla="*/ 0 h 202995"/>
              <a:gd name="connsiteX33" fmla="*/ 43606 w 447577"/>
              <a:gd name="connsiteY33" fmla="*/ 0 h 202995"/>
              <a:gd name="connsiteX34" fmla="*/ 43606 w 447577"/>
              <a:gd name="connsiteY34" fmla="*/ 36 h 202995"/>
              <a:gd name="connsiteX35" fmla="*/ 143234 w 447577"/>
              <a:gd name="connsiteY35" fmla="*/ 36 h 202995"/>
              <a:gd name="connsiteX36" fmla="*/ 144867 w 447577"/>
              <a:gd name="connsiteY36" fmla="*/ 3956 h 202995"/>
              <a:gd name="connsiteX37" fmla="*/ 74892 w 447577"/>
              <a:gd name="connsiteY37" fmla="*/ 73932 h 202995"/>
              <a:gd name="connsiteX38" fmla="*/ 73912 w 447577"/>
              <a:gd name="connsiteY38" fmla="*/ 74912 h 202995"/>
              <a:gd name="connsiteX39" fmla="*/ 59176 w 447577"/>
              <a:gd name="connsiteY39" fmla="*/ 84312 h 202995"/>
              <a:gd name="connsiteX40" fmla="*/ 39795 w 447577"/>
              <a:gd name="connsiteY40" fmla="*/ 87034 h 202995"/>
              <a:gd name="connsiteX41" fmla="*/ 161 w 447577"/>
              <a:gd name="connsiteY41" fmla="*/ 47401 h 202995"/>
              <a:gd name="connsiteX42" fmla="*/ 2883 w 447577"/>
              <a:gd name="connsiteY42" fmla="*/ 28019 h 202995"/>
              <a:gd name="connsiteX43" fmla="*/ 43606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9" y="173415"/>
                </a:lnTo>
                <a:cubicBezTo>
                  <a:pt x="211577" y="192288"/>
                  <a:pt x="185953" y="202922"/>
                  <a:pt x="159204" y="202922"/>
                </a:cubicBezTo>
                <a:lnTo>
                  <a:pt x="85345" y="202922"/>
                </a:lnTo>
                <a:cubicBezTo>
                  <a:pt x="58596" y="202922"/>
                  <a:pt x="32972" y="192288"/>
                  <a:pt x="14099" y="173415"/>
                </a:cubicBezTo>
                <a:lnTo>
                  <a:pt x="924" y="160240"/>
                </a:lnTo>
                <a:cubicBezTo>
                  <a:pt x="-528" y="158788"/>
                  <a:pt x="488" y="156320"/>
                  <a:pt x="2557" y="156320"/>
                </a:cubicBezTo>
                <a:lnTo>
                  <a:pt x="43606" y="156320"/>
                </a:lnTo>
                <a:cubicBezTo>
                  <a:pt x="74239" y="156320"/>
                  <a:pt x="102077" y="144089"/>
                  <a:pt x="122329" y="124200"/>
                </a:cubicBezTo>
                <a:cubicBezTo>
                  <a:pt x="123091" y="123583"/>
                  <a:pt x="123708" y="122966"/>
                  <a:pt x="124325" y="122312"/>
                </a:cubicBezTo>
                <a:lnTo>
                  <a:pt x="217057" y="29471"/>
                </a:lnTo>
                <a:cubicBezTo>
                  <a:pt x="235894" y="10634"/>
                  <a:pt x="261517" y="0"/>
                  <a:pt x="288266" y="0"/>
                </a:cubicBezTo>
                <a:close/>
                <a:moveTo>
                  <a:pt x="43606" y="0"/>
                </a:moveTo>
                <a:lnTo>
                  <a:pt x="43606" y="36"/>
                </a:lnTo>
                <a:lnTo>
                  <a:pt x="143234" y="36"/>
                </a:lnTo>
                <a:cubicBezTo>
                  <a:pt x="145303" y="36"/>
                  <a:pt x="146319" y="2504"/>
                  <a:pt x="144867" y="3956"/>
                </a:cubicBezTo>
                <a:lnTo>
                  <a:pt x="74892" y="73932"/>
                </a:lnTo>
                <a:cubicBezTo>
                  <a:pt x="74601" y="74258"/>
                  <a:pt x="74275" y="74585"/>
                  <a:pt x="73912" y="74912"/>
                </a:cubicBezTo>
                <a:cubicBezTo>
                  <a:pt x="69738" y="78977"/>
                  <a:pt x="64729" y="82207"/>
                  <a:pt x="59176" y="84312"/>
                </a:cubicBezTo>
                <a:cubicBezTo>
                  <a:pt x="53224" y="86599"/>
                  <a:pt x="46655" y="87615"/>
                  <a:pt x="39795" y="87034"/>
                </a:cubicBezTo>
                <a:cubicBezTo>
                  <a:pt x="18817" y="85219"/>
                  <a:pt x="1940" y="68342"/>
                  <a:pt x="161" y="47401"/>
                </a:cubicBezTo>
                <a:cubicBezTo>
                  <a:pt x="-419" y="40541"/>
                  <a:pt x="597" y="33972"/>
                  <a:pt x="2883" y="28019"/>
                </a:cubicBezTo>
                <a:cubicBezTo>
                  <a:pt x="9162" y="11614"/>
                  <a:pt x="25023" y="0"/>
                  <a:pt x="43606" y="0"/>
                </a:cubicBezTo>
                <a:close/>
              </a:path>
            </a:pathLst>
          </a:custGeom>
          <a:solidFill>
            <a:srgbClr val="5E4F9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B10BE95B-75E5-E763-6BE6-378E8F2D4B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5 w 1278763"/>
              <a:gd name="connsiteY0" fmla="*/ 112224 h 223683"/>
              <a:gd name="connsiteX1" fmla="*/ 850017 w 1278763"/>
              <a:gd name="connsiteY1" fmla="*/ 138138 h 223683"/>
              <a:gd name="connsiteX2" fmla="*/ 861849 w 1278763"/>
              <a:gd name="connsiteY2" fmla="*/ 153527 h 223683"/>
              <a:gd name="connsiteX3" fmla="*/ 884642 w 1278763"/>
              <a:gd name="connsiteY3" fmla="*/ 138646 h 223683"/>
              <a:gd name="connsiteX4" fmla="*/ 884605 w 1278763"/>
              <a:gd name="connsiteY4" fmla="*/ 138646 h 223683"/>
              <a:gd name="connsiteX5" fmla="*/ 209383 w 1278763"/>
              <a:gd name="connsiteY5" fmla="*/ 112224 h 223683"/>
              <a:gd name="connsiteX6" fmla="*/ 174795 w 1278763"/>
              <a:gd name="connsiteY6" fmla="*/ 138138 h 223683"/>
              <a:gd name="connsiteX7" fmla="*/ 186627 w 1278763"/>
              <a:gd name="connsiteY7" fmla="*/ 153527 h 223683"/>
              <a:gd name="connsiteX8" fmla="*/ 209420 w 1278763"/>
              <a:gd name="connsiteY8" fmla="*/ 138646 h 223683"/>
              <a:gd name="connsiteX9" fmla="*/ 209383 w 1278763"/>
              <a:gd name="connsiteY9" fmla="*/ 138646 h 223683"/>
              <a:gd name="connsiteX10" fmla="*/ 1112861 w 1278763"/>
              <a:gd name="connsiteY10" fmla="*/ 59704 h 223683"/>
              <a:gd name="connsiteX11" fmla="*/ 1093588 w 1278763"/>
              <a:gd name="connsiteY11" fmla="*/ 89756 h 223683"/>
              <a:gd name="connsiteX12" fmla="*/ 1112643 w 1278763"/>
              <a:gd name="connsiteY12" fmla="*/ 123983 h 223683"/>
              <a:gd name="connsiteX13" fmla="*/ 1131915 w 1278763"/>
              <a:gd name="connsiteY13" fmla="*/ 93930 h 223683"/>
              <a:gd name="connsiteX14" fmla="*/ 1112861 w 1278763"/>
              <a:gd name="connsiteY14" fmla="*/ 59704 h 223683"/>
              <a:gd name="connsiteX15" fmla="*/ 1231217 w 1278763"/>
              <a:gd name="connsiteY15" fmla="*/ 59051 h 223683"/>
              <a:gd name="connsiteX16" fmla="*/ 1210203 w 1278763"/>
              <a:gd name="connsiteY16" fmla="*/ 100499 h 223683"/>
              <a:gd name="connsiteX17" fmla="*/ 1210166 w 1278763"/>
              <a:gd name="connsiteY17" fmla="*/ 100499 h 223683"/>
              <a:gd name="connsiteX18" fmla="*/ 1210820 w 1278763"/>
              <a:gd name="connsiteY18" fmla="*/ 108666 h 223683"/>
              <a:gd name="connsiteX19" fmla="*/ 1221345 w 1278763"/>
              <a:gd name="connsiteY19" fmla="*/ 109755 h 223683"/>
              <a:gd name="connsiteX20" fmla="*/ 1247840 w 1278763"/>
              <a:gd name="connsiteY20" fmla="*/ 82316 h 223683"/>
              <a:gd name="connsiteX21" fmla="*/ 1231217 w 1278763"/>
              <a:gd name="connsiteY21" fmla="*/ 59051 h 223683"/>
              <a:gd name="connsiteX22" fmla="*/ 496110 w 1278763"/>
              <a:gd name="connsiteY22" fmla="*/ 59051 h 223683"/>
              <a:gd name="connsiteX23" fmla="*/ 475096 w 1278763"/>
              <a:gd name="connsiteY23" fmla="*/ 96616 h 223683"/>
              <a:gd name="connsiteX24" fmla="*/ 475749 w 1278763"/>
              <a:gd name="connsiteY24" fmla="*/ 108666 h 223683"/>
              <a:gd name="connsiteX25" fmla="*/ 475713 w 1278763"/>
              <a:gd name="connsiteY25" fmla="*/ 108666 h 223683"/>
              <a:gd name="connsiteX26" fmla="*/ 486238 w 1278763"/>
              <a:gd name="connsiteY26" fmla="*/ 109755 h 223683"/>
              <a:gd name="connsiteX27" fmla="*/ 512733 w 1278763"/>
              <a:gd name="connsiteY27" fmla="*/ 82316 h 223683"/>
              <a:gd name="connsiteX28" fmla="*/ 496110 w 1278763"/>
              <a:gd name="connsiteY28" fmla="*/ 59051 h 223683"/>
              <a:gd name="connsiteX29" fmla="*/ 346358 w 1278763"/>
              <a:gd name="connsiteY29" fmla="*/ 52555 h 223683"/>
              <a:gd name="connsiteX30" fmla="*/ 359061 w 1278763"/>
              <a:gd name="connsiteY30" fmla="*/ 63734 h 223683"/>
              <a:gd name="connsiteX31" fmla="*/ 359061 w 1278763"/>
              <a:gd name="connsiteY31" fmla="*/ 128629 h 223683"/>
              <a:gd name="connsiteX32" fmla="*/ 371764 w 1278763"/>
              <a:gd name="connsiteY32" fmla="*/ 149208 h 223683"/>
              <a:gd name="connsiteX33" fmla="*/ 392996 w 1278763"/>
              <a:gd name="connsiteY33" fmla="*/ 124891 h 223683"/>
              <a:gd name="connsiteX34" fmla="*/ 392996 w 1278763"/>
              <a:gd name="connsiteY34" fmla="*/ 70739 h 223683"/>
              <a:gd name="connsiteX35" fmla="*/ 391254 w 1278763"/>
              <a:gd name="connsiteY35" fmla="*/ 54297 h 223683"/>
              <a:gd name="connsiteX36" fmla="*/ 413140 w 1278763"/>
              <a:gd name="connsiteY36" fmla="*/ 52991 h 223683"/>
              <a:gd name="connsiteX37" fmla="*/ 423665 w 1278763"/>
              <a:gd name="connsiteY37" fmla="*/ 60431 h 223683"/>
              <a:gd name="connsiteX38" fmla="*/ 423665 w 1278763"/>
              <a:gd name="connsiteY38" fmla="*/ 147575 h 223683"/>
              <a:gd name="connsiteX39" fmla="*/ 429363 w 1278763"/>
              <a:gd name="connsiteY39" fmla="*/ 162673 h 223683"/>
              <a:gd name="connsiteX40" fmla="*/ 408349 w 1278763"/>
              <a:gd name="connsiteY40" fmla="*/ 168589 h 223683"/>
              <a:gd name="connsiteX41" fmla="*/ 393033 w 1278763"/>
              <a:gd name="connsiteY41" fmla="*/ 147357 h 223683"/>
              <a:gd name="connsiteX42" fmla="*/ 393033 w 1278763"/>
              <a:gd name="connsiteY42" fmla="*/ 139046 h 223683"/>
              <a:gd name="connsiteX43" fmla="*/ 355359 w 1278763"/>
              <a:gd name="connsiteY43" fmla="*/ 169279 h 223683"/>
              <a:gd name="connsiteX44" fmla="*/ 328429 w 1278763"/>
              <a:gd name="connsiteY44" fmla="*/ 132912 h 223683"/>
              <a:gd name="connsiteX45" fmla="*/ 328429 w 1278763"/>
              <a:gd name="connsiteY45" fmla="*/ 71392 h 223683"/>
              <a:gd name="connsiteX46" fmla="*/ 324908 w 1278763"/>
              <a:gd name="connsiteY46" fmla="*/ 55386 h 223683"/>
              <a:gd name="connsiteX47" fmla="*/ 346358 w 1278763"/>
              <a:gd name="connsiteY47" fmla="*/ 52555 h 223683"/>
              <a:gd name="connsiteX48" fmla="*/ 1231471 w 1278763"/>
              <a:gd name="connsiteY48" fmla="*/ 51865 h 223683"/>
              <a:gd name="connsiteX49" fmla="*/ 1278763 w 1278763"/>
              <a:gd name="connsiteY49" fmla="*/ 83187 h 223683"/>
              <a:gd name="connsiteX50" fmla="*/ 1228822 w 1278763"/>
              <a:gd name="connsiteY50" fmla="*/ 118430 h 223683"/>
              <a:gd name="connsiteX51" fmla="*/ 1211509 w 1278763"/>
              <a:gd name="connsiteY51" fmla="*/ 116252 h 223683"/>
              <a:gd name="connsiteX52" fmla="*/ 1243485 w 1278763"/>
              <a:gd name="connsiteY52" fmla="*/ 147792 h 223683"/>
              <a:gd name="connsiteX53" fmla="*/ 1243521 w 1278763"/>
              <a:gd name="connsiteY53" fmla="*/ 147792 h 223683"/>
              <a:gd name="connsiteX54" fmla="*/ 1277021 w 1278763"/>
              <a:gd name="connsiteY54" fmla="*/ 124128 h 223683"/>
              <a:gd name="connsiteX55" fmla="*/ 1278327 w 1278763"/>
              <a:gd name="connsiteY55" fmla="*/ 130480 h 223683"/>
              <a:gd name="connsiteX56" fmla="*/ 1231907 w 1278763"/>
              <a:gd name="connsiteY56" fmla="*/ 169242 h 223683"/>
              <a:gd name="connsiteX57" fmla="*/ 1179570 w 1278763"/>
              <a:gd name="connsiteY57" fmla="*/ 111424 h 223683"/>
              <a:gd name="connsiteX58" fmla="*/ 1231471 w 1278763"/>
              <a:gd name="connsiteY58" fmla="*/ 51865 h 223683"/>
              <a:gd name="connsiteX59" fmla="*/ 1010438 w 1278763"/>
              <a:gd name="connsiteY59" fmla="*/ 51865 h 223683"/>
              <a:gd name="connsiteX60" fmla="*/ 1037804 w 1278763"/>
              <a:gd name="connsiteY60" fmla="*/ 88232 h 223683"/>
              <a:gd name="connsiteX61" fmla="*/ 1037804 w 1278763"/>
              <a:gd name="connsiteY61" fmla="*/ 149099 h 223683"/>
              <a:gd name="connsiteX62" fmla="*/ 1037841 w 1278763"/>
              <a:gd name="connsiteY62" fmla="*/ 149063 h 223683"/>
              <a:gd name="connsiteX63" fmla="*/ 1043974 w 1278763"/>
              <a:gd name="connsiteY63" fmla="*/ 162419 h 223683"/>
              <a:gd name="connsiteX64" fmla="*/ 1020746 w 1278763"/>
              <a:gd name="connsiteY64" fmla="*/ 168553 h 223683"/>
              <a:gd name="connsiteX65" fmla="*/ 1007172 w 1278763"/>
              <a:gd name="connsiteY65" fmla="*/ 156721 h 223683"/>
              <a:gd name="connsiteX66" fmla="*/ 1007172 w 1278763"/>
              <a:gd name="connsiteY66" fmla="*/ 92515 h 223683"/>
              <a:gd name="connsiteX67" fmla="*/ 993816 w 1278763"/>
              <a:gd name="connsiteY67" fmla="*/ 71936 h 223683"/>
              <a:gd name="connsiteX68" fmla="*/ 971930 w 1278763"/>
              <a:gd name="connsiteY68" fmla="*/ 95600 h 223683"/>
              <a:gd name="connsiteX69" fmla="*/ 971930 w 1278763"/>
              <a:gd name="connsiteY69" fmla="*/ 149970 h 223683"/>
              <a:gd name="connsiteX70" fmla="*/ 973672 w 1278763"/>
              <a:gd name="connsiteY70" fmla="*/ 166411 h 223683"/>
              <a:gd name="connsiteX71" fmla="*/ 951787 w 1278763"/>
              <a:gd name="connsiteY71" fmla="*/ 167718 h 223683"/>
              <a:gd name="connsiteX72" fmla="*/ 941261 w 1278763"/>
              <a:gd name="connsiteY72" fmla="*/ 160278 h 223683"/>
              <a:gd name="connsiteX73" fmla="*/ 941261 w 1278763"/>
              <a:gd name="connsiteY73" fmla="*/ 73569 h 223683"/>
              <a:gd name="connsiteX74" fmla="*/ 935563 w 1278763"/>
              <a:gd name="connsiteY74" fmla="*/ 58471 h 223683"/>
              <a:gd name="connsiteX75" fmla="*/ 956577 w 1278763"/>
              <a:gd name="connsiteY75" fmla="*/ 52772 h 223683"/>
              <a:gd name="connsiteX76" fmla="*/ 971894 w 1278763"/>
              <a:gd name="connsiteY76" fmla="*/ 74222 h 223683"/>
              <a:gd name="connsiteX77" fmla="*/ 971894 w 1278763"/>
              <a:gd name="connsiteY77" fmla="*/ 81881 h 223683"/>
              <a:gd name="connsiteX78" fmla="*/ 1010438 w 1278763"/>
              <a:gd name="connsiteY78" fmla="*/ 51865 h 223683"/>
              <a:gd name="connsiteX79" fmla="*/ 870160 w 1278763"/>
              <a:gd name="connsiteY79" fmla="*/ 51865 h 223683"/>
              <a:gd name="connsiteX80" fmla="*/ 915274 w 1278763"/>
              <a:gd name="connsiteY80" fmla="*/ 93894 h 223683"/>
              <a:gd name="connsiteX81" fmla="*/ 915274 w 1278763"/>
              <a:gd name="connsiteY81" fmla="*/ 149534 h 223683"/>
              <a:gd name="connsiteX82" fmla="*/ 921190 w 1278763"/>
              <a:gd name="connsiteY82" fmla="*/ 162673 h 223683"/>
              <a:gd name="connsiteX83" fmla="*/ 901047 w 1278763"/>
              <a:gd name="connsiteY83" fmla="*/ 168371 h 223683"/>
              <a:gd name="connsiteX84" fmla="*/ 884388 w 1278763"/>
              <a:gd name="connsiteY84" fmla="*/ 154579 h 223683"/>
              <a:gd name="connsiteX85" fmla="*/ 884388 w 1278763"/>
              <a:gd name="connsiteY85" fmla="*/ 148446 h 223683"/>
              <a:gd name="connsiteX86" fmla="*/ 847585 w 1278763"/>
              <a:gd name="connsiteY86" fmla="*/ 169025 h 223683"/>
              <a:gd name="connsiteX87" fmla="*/ 818477 w 1278763"/>
              <a:gd name="connsiteY87" fmla="*/ 140570 h 223683"/>
              <a:gd name="connsiteX88" fmla="*/ 881774 w 1278763"/>
              <a:gd name="connsiteY88" fmla="*/ 105327 h 223683"/>
              <a:gd name="connsiteX89" fmla="*/ 884605 w 1278763"/>
              <a:gd name="connsiteY89" fmla="*/ 105327 h 223683"/>
              <a:gd name="connsiteX90" fmla="*/ 884605 w 1278763"/>
              <a:gd name="connsiteY90" fmla="*/ 80356 h 223683"/>
              <a:gd name="connsiteX91" fmla="*/ 868418 w 1278763"/>
              <a:gd name="connsiteY91" fmla="*/ 58834 h 223683"/>
              <a:gd name="connsiteX92" fmla="*/ 852231 w 1278763"/>
              <a:gd name="connsiteY92" fmla="*/ 77307 h 223683"/>
              <a:gd name="connsiteX93" fmla="*/ 853102 w 1278763"/>
              <a:gd name="connsiteY93" fmla="*/ 87361 h 223683"/>
              <a:gd name="connsiteX94" fmla="*/ 846750 w 1278763"/>
              <a:gd name="connsiteY94" fmla="*/ 93059 h 223683"/>
              <a:gd name="connsiteX95" fmla="*/ 821344 w 1278763"/>
              <a:gd name="connsiteY95" fmla="*/ 82098 h 223683"/>
              <a:gd name="connsiteX96" fmla="*/ 870160 w 1278763"/>
              <a:gd name="connsiteY96" fmla="*/ 51865 h 223683"/>
              <a:gd name="connsiteX97" fmla="*/ 496328 w 1278763"/>
              <a:gd name="connsiteY97" fmla="*/ 51865 h 223683"/>
              <a:gd name="connsiteX98" fmla="*/ 543620 w 1278763"/>
              <a:gd name="connsiteY98" fmla="*/ 83187 h 223683"/>
              <a:gd name="connsiteX99" fmla="*/ 543656 w 1278763"/>
              <a:gd name="connsiteY99" fmla="*/ 83187 h 223683"/>
              <a:gd name="connsiteX100" fmla="*/ 493715 w 1278763"/>
              <a:gd name="connsiteY100" fmla="*/ 118430 h 223683"/>
              <a:gd name="connsiteX101" fmla="*/ 476402 w 1278763"/>
              <a:gd name="connsiteY101" fmla="*/ 116252 h 223683"/>
              <a:gd name="connsiteX102" fmla="*/ 508378 w 1278763"/>
              <a:gd name="connsiteY102" fmla="*/ 147792 h 223683"/>
              <a:gd name="connsiteX103" fmla="*/ 541878 w 1278763"/>
              <a:gd name="connsiteY103" fmla="*/ 124128 h 223683"/>
              <a:gd name="connsiteX104" fmla="*/ 543184 w 1278763"/>
              <a:gd name="connsiteY104" fmla="*/ 130480 h 223683"/>
              <a:gd name="connsiteX105" fmla="*/ 496763 w 1278763"/>
              <a:gd name="connsiteY105" fmla="*/ 169242 h 223683"/>
              <a:gd name="connsiteX106" fmla="*/ 444426 w 1278763"/>
              <a:gd name="connsiteY106" fmla="*/ 111424 h 223683"/>
              <a:gd name="connsiteX107" fmla="*/ 496328 w 1278763"/>
              <a:gd name="connsiteY107" fmla="*/ 51865 h 223683"/>
              <a:gd name="connsiteX108" fmla="*/ 194938 w 1278763"/>
              <a:gd name="connsiteY108" fmla="*/ 51865 h 223683"/>
              <a:gd name="connsiteX109" fmla="*/ 240052 w 1278763"/>
              <a:gd name="connsiteY109" fmla="*/ 93894 h 223683"/>
              <a:gd name="connsiteX110" fmla="*/ 240052 w 1278763"/>
              <a:gd name="connsiteY110" fmla="*/ 149534 h 223683"/>
              <a:gd name="connsiteX111" fmla="*/ 245968 w 1278763"/>
              <a:gd name="connsiteY111" fmla="*/ 162673 h 223683"/>
              <a:gd name="connsiteX112" fmla="*/ 225825 w 1278763"/>
              <a:gd name="connsiteY112" fmla="*/ 168371 h 223683"/>
              <a:gd name="connsiteX113" fmla="*/ 209166 w 1278763"/>
              <a:gd name="connsiteY113" fmla="*/ 154579 h 223683"/>
              <a:gd name="connsiteX114" fmla="*/ 209166 w 1278763"/>
              <a:gd name="connsiteY114" fmla="*/ 148446 h 223683"/>
              <a:gd name="connsiteX115" fmla="*/ 172363 w 1278763"/>
              <a:gd name="connsiteY115" fmla="*/ 169025 h 223683"/>
              <a:gd name="connsiteX116" fmla="*/ 143255 w 1278763"/>
              <a:gd name="connsiteY116" fmla="*/ 140570 h 223683"/>
              <a:gd name="connsiteX117" fmla="*/ 206552 w 1278763"/>
              <a:gd name="connsiteY117" fmla="*/ 105327 h 223683"/>
              <a:gd name="connsiteX118" fmla="*/ 209383 w 1278763"/>
              <a:gd name="connsiteY118" fmla="*/ 105327 h 223683"/>
              <a:gd name="connsiteX119" fmla="*/ 209383 w 1278763"/>
              <a:gd name="connsiteY119" fmla="*/ 80356 h 223683"/>
              <a:gd name="connsiteX120" fmla="*/ 193196 w 1278763"/>
              <a:gd name="connsiteY120" fmla="*/ 58834 h 223683"/>
              <a:gd name="connsiteX121" fmla="*/ 177009 w 1278763"/>
              <a:gd name="connsiteY121" fmla="*/ 77307 h 223683"/>
              <a:gd name="connsiteX122" fmla="*/ 177880 w 1278763"/>
              <a:gd name="connsiteY122" fmla="*/ 87361 h 223683"/>
              <a:gd name="connsiteX123" fmla="*/ 171528 w 1278763"/>
              <a:gd name="connsiteY123" fmla="*/ 93059 h 223683"/>
              <a:gd name="connsiteX124" fmla="*/ 146122 w 1278763"/>
              <a:gd name="connsiteY124" fmla="*/ 82098 h 223683"/>
              <a:gd name="connsiteX125" fmla="*/ 194938 w 1278763"/>
              <a:gd name="connsiteY125" fmla="*/ 51865 h 223683"/>
              <a:gd name="connsiteX126" fmla="*/ 1152857 w 1278763"/>
              <a:gd name="connsiteY126" fmla="*/ 23482 h 223683"/>
              <a:gd name="connsiteX127" fmla="*/ 1169662 w 1278763"/>
              <a:gd name="connsiteY127" fmla="*/ 26059 h 223683"/>
              <a:gd name="connsiteX128" fmla="*/ 1172493 w 1278763"/>
              <a:gd name="connsiteY128" fmla="*/ 31285 h 223683"/>
              <a:gd name="connsiteX129" fmla="*/ 1167556 w 1278763"/>
              <a:gd name="connsiteY129" fmla="*/ 45477 h 223683"/>
              <a:gd name="connsiteX130" fmla="*/ 1147667 w 1278763"/>
              <a:gd name="connsiteY130" fmla="*/ 60103 h 223683"/>
              <a:gd name="connsiteX131" fmla="*/ 1166068 w 1278763"/>
              <a:gd name="connsiteY131" fmla="*/ 91716 h 223683"/>
              <a:gd name="connsiteX132" fmla="*/ 1112861 w 1278763"/>
              <a:gd name="connsiteY132" fmla="*/ 132004 h 223683"/>
              <a:gd name="connsiteX133" fmla="*/ 1091411 w 1278763"/>
              <a:gd name="connsiteY133" fmla="*/ 129390 h 223683"/>
              <a:gd name="connsiteX134" fmla="*/ 1083753 w 1278763"/>
              <a:gd name="connsiteY134" fmla="*/ 137484 h 223683"/>
              <a:gd name="connsiteX135" fmla="*/ 1118995 w 1278763"/>
              <a:gd name="connsiteY135" fmla="*/ 150187 h 223683"/>
              <a:gd name="connsiteX136" fmla="*/ 1118995 w 1278763"/>
              <a:gd name="connsiteY136" fmla="*/ 150115 h 223683"/>
              <a:gd name="connsiteX137" fmla="*/ 1177247 w 1278763"/>
              <a:gd name="connsiteY137" fmla="*/ 184921 h 223683"/>
              <a:gd name="connsiteX138" fmla="*/ 1114167 w 1278763"/>
              <a:gd name="connsiteY138" fmla="*/ 223683 h 223683"/>
              <a:gd name="connsiteX139" fmla="*/ 1053955 w 1278763"/>
              <a:gd name="connsiteY139" fmla="*/ 194357 h 223683"/>
              <a:gd name="connsiteX140" fmla="*/ 1079579 w 1278763"/>
              <a:gd name="connsiteY140" fmla="*/ 184739 h 223683"/>
              <a:gd name="connsiteX141" fmla="*/ 1087019 w 1278763"/>
              <a:gd name="connsiteY141" fmla="*/ 191091 h 223683"/>
              <a:gd name="connsiteX142" fmla="*/ 1085713 w 1278763"/>
              <a:gd name="connsiteY142" fmla="*/ 199620 h 223683"/>
              <a:gd name="connsiteX143" fmla="*/ 1116817 w 1278763"/>
              <a:gd name="connsiteY143" fmla="*/ 215445 h 223683"/>
              <a:gd name="connsiteX144" fmla="*/ 1149881 w 1278763"/>
              <a:gd name="connsiteY144" fmla="*/ 197660 h 223683"/>
              <a:gd name="connsiteX145" fmla="*/ 1107380 w 1278763"/>
              <a:gd name="connsiteY145" fmla="*/ 175775 h 223683"/>
              <a:gd name="connsiteX146" fmla="*/ 1061831 w 1278763"/>
              <a:gd name="connsiteY146" fmla="*/ 150151 h 223683"/>
              <a:gd name="connsiteX147" fmla="*/ 1085059 w 1278763"/>
              <a:gd name="connsiteY147" fmla="*/ 127176 h 223683"/>
              <a:gd name="connsiteX148" fmla="*/ 1059435 w 1278763"/>
              <a:gd name="connsiteY148" fmla="*/ 91716 h 223683"/>
              <a:gd name="connsiteX149" fmla="*/ 1112643 w 1278763"/>
              <a:gd name="connsiteY149" fmla="*/ 51864 h 223683"/>
              <a:gd name="connsiteX150" fmla="*/ 1142840 w 1278763"/>
              <a:gd name="connsiteY150" fmla="*/ 57635 h 223683"/>
              <a:gd name="connsiteX151" fmla="*/ 1146615 w 1278763"/>
              <a:gd name="connsiteY151" fmla="*/ 32991 h 223683"/>
              <a:gd name="connsiteX152" fmla="*/ 1146687 w 1278763"/>
              <a:gd name="connsiteY152" fmla="*/ 32556 h 223683"/>
              <a:gd name="connsiteX153" fmla="*/ 1148611 w 1278763"/>
              <a:gd name="connsiteY153" fmla="*/ 27620 h 223683"/>
              <a:gd name="connsiteX154" fmla="*/ 1152857 w 1278763"/>
              <a:gd name="connsiteY154" fmla="*/ 23482 h 223683"/>
              <a:gd name="connsiteX155" fmla="*/ 121768 w 1278763"/>
              <a:gd name="connsiteY155" fmla="*/ 11687 h 223683"/>
              <a:gd name="connsiteX156" fmla="*/ 143218 w 1278763"/>
              <a:gd name="connsiteY156" fmla="*/ 26350 h 223683"/>
              <a:gd name="connsiteX157" fmla="*/ 98322 w 1278763"/>
              <a:gd name="connsiteY157" fmla="*/ 136287 h 223683"/>
              <a:gd name="connsiteX158" fmla="*/ 90664 w 1278763"/>
              <a:gd name="connsiteY158" fmla="*/ 159951 h 223683"/>
              <a:gd name="connsiteX159" fmla="*/ 91099 w 1278763"/>
              <a:gd name="connsiteY159" fmla="*/ 165649 h 223683"/>
              <a:gd name="connsiteX160" fmla="*/ 66564 w 1278763"/>
              <a:gd name="connsiteY160" fmla="*/ 167609 h 223683"/>
              <a:gd name="connsiteX161" fmla="*/ 52990 w 1278763"/>
              <a:gd name="connsiteY161" fmla="*/ 158209 h 223683"/>
              <a:gd name="connsiteX162" fmla="*/ 11179 w 1278763"/>
              <a:gd name="connsiteY162" fmla="*/ 40614 h 223683"/>
              <a:gd name="connsiteX163" fmla="*/ 0 w 1278763"/>
              <a:gd name="connsiteY163" fmla="*/ 13901 h 223683"/>
              <a:gd name="connsiteX164" fmla="*/ 26277 w 1278763"/>
              <a:gd name="connsiteY164" fmla="*/ 11941 h 223683"/>
              <a:gd name="connsiteX165" fmla="*/ 42936 w 1278763"/>
              <a:gd name="connsiteY165" fmla="*/ 23555 h 223683"/>
              <a:gd name="connsiteX166" fmla="*/ 81771 w 1278763"/>
              <a:gd name="connsiteY166" fmla="*/ 153490 h 223683"/>
              <a:gd name="connsiteX167" fmla="*/ 100318 w 1278763"/>
              <a:gd name="connsiteY167" fmla="*/ 90156 h 223683"/>
              <a:gd name="connsiteX168" fmla="*/ 99229 w 1278763"/>
              <a:gd name="connsiteY168" fmla="*/ 14191 h 223683"/>
              <a:gd name="connsiteX169" fmla="*/ 121768 w 1278763"/>
              <a:gd name="connsiteY169" fmla="*/ 11796 h 223683"/>
              <a:gd name="connsiteX170" fmla="*/ 627024 w 1278763"/>
              <a:gd name="connsiteY170" fmla="*/ 10743 h 223683"/>
              <a:gd name="connsiteX171" fmla="*/ 684841 w 1278763"/>
              <a:gd name="connsiteY171" fmla="*/ 51030 h 223683"/>
              <a:gd name="connsiteX172" fmla="*/ 655261 w 1278763"/>
              <a:gd name="connsiteY172" fmla="*/ 71609 h 223683"/>
              <a:gd name="connsiteX173" fmla="*/ 650216 w 1278763"/>
              <a:gd name="connsiteY173" fmla="*/ 65693 h 223683"/>
              <a:gd name="connsiteX174" fmla="*/ 650869 w 1278763"/>
              <a:gd name="connsiteY174" fmla="*/ 52554 h 223683"/>
              <a:gd name="connsiteX175" fmla="*/ 625899 w 1278763"/>
              <a:gd name="connsiteY175" fmla="*/ 18111 h 223683"/>
              <a:gd name="connsiteX176" fmla="*/ 594794 w 1278763"/>
              <a:gd name="connsiteY176" fmla="*/ 81009 h 223683"/>
              <a:gd name="connsiteX177" fmla="*/ 639255 w 1278763"/>
              <a:gd name="connsiteY177" fmla="*/ 141876 h 223683"/>
              <a:gd name="connsiteX178" fmla="*/ 639291 w 1278763"/>
              <a:gd name="connsiteY178" fmla="*/ 141948 h 223683"/>
              <a:gd name="connsiteX179" fmla="*/ 682228 w 1278763"/>
              <a:gd name="connsiteY179" fmla="*/ 111932 h 223683"/>
              <a:gd name="connsiteX180" fmla="*/ 685059 w 1278763"/>
              <a:gd name="connsiteY180" fmla="*/ 121987 h 223683"/>
              <a:gd name="connsiteX181" fmla="*/ 626371 w 1278763"/>
              <a:gd name="connsiteY181" fmla="*/ 169278 h 223683"/>
              <a:gd name="connsiteX182" fmla="*/ 559371 w 1278763"/>
              <a:gd name="connsiteY182" fmla="*/ 89792 h 223683"/>
              <a:gd name="connsiteX183" fmla="*/ 627024 w 1278763"/>
              <a:gd name="connsiteY183" fmla="*/ 10743 h 223683"/>
              <a:gd name="connsiteX184" fmla="*/ 717978 w 1278763"/>
              <a:gd name="connsiteY184" fmla="*/ 0 h 223683"/>
              <a:gd name="connsiteX185" fmla="*/ 733294 w 1278763"/>
              <a:gd name="connsiteY185" fmla="*/ 21232 h 223683"/>
              <a:gd name="connsiteX186" fmla="*/ 733294 w 1278763"/>
              <a:gd name="connsiteY186" fmla="*/ 81663 h 223683"/>
              <a:gd name="connsiteX187" fmla="*/ 771621 w 1278763"/>
              <a:gd name="connsiteY187" fmla="*/ 51865 h 223683"/>
              <a:gd name="connsiteX188" fmla="*/ 798987 w 1278763"/>
              <a:gd name="connsiteY188" fmla="*/ 88232 h 223683"/>
              <a:gd name="connsiteX189" fmla="*/ 798987 w 1278763"/>
              <a:gd name="connsiteY189" fmla="*/ 149099 h 223683"/>
              <a:gd name="connsiteX190" fmla="*/ 799023 w 1278763"/>
              <a:gd name="connsiteY190" fmla="*/ 149062 h 223683"/>
              <a:gd name="connsiteX191" fmla="*/ 805375 w 1278763"/>
              <a:gd name="connsiteY191" fmla="*/ 162419 h 223683"/>
              <a:gd name="connsiteX192" fmla="*/ 782146 w 1278763"/>
              <a:gd name="connsiteY192" fmla="*/ 168552 h 223683"/>
              <a:gd name="connsiteX193" fmla="*/ 768572 w 1278763"/>
              <a:gd name="connsiteY193" fmla="*/ 156720 h 223683"/>
              <a:gd name="connsiteX194" fmla="*/ 768572 w 1278763"/>
              <a:gd name="connsiteY194" fmla="*/ 92515 h 223683"/>
              <a:gd name="connsiteX195" fmla="*/ 755216 w 1278763"/>
              <a:gd name="connsiteY195" fmla="*/ 71936 h 223683"/>
              <a:gd name="connsiteX196" fmla="*/ 733330 w 1278763"/>
              <a:gd name="connsiteY196" fmla="*/ 95600 h 223683"/>
              <a:gd name="connsiteX197" fmla="*/ 733330 w 1278763"/>
              <a:gd name="connsiteY197" fmla="*/ 149970 h 223683"/>
              <a:gd name="connsiteX198" fmla="*/ 734855 w 1278763"/>
              <a:gd name="connsiteY198" fmla="*/ 166411 h 223683"/>
              <a:gd name="connsiteX199" fmla="*/ 712969 w 1278763"/>
              <a:gd name="connsiteY199" fmla="*/ 167718 h 223683"/>
              <a:gd name="connsiteX200" fmla="*/ 702662 w 1278763"/>
              <a:gd name="connsiteY200" fmla="*/ 160277 h 223683"/>
              <a:gd name="connsiteX201" fmla="*/ 702662 w 1278763"/>
              <a:gd name="connsiteY201" fmla="*/ 20797 h 223683"/>
              <a:gd name="connsiteX202" fmla="*/ 698270 w 1278763"/>
              <a:gd name="connsiteY202" fmla="*/ 5045 h 223683"/>
              <a:gd name="connsiteX203" fmla="*/ 717978 w 1278763"/>
              <a:gd name="connsiteY203" fmla="*/ 0 h 223683"/>
              <a:gd name="connsiteX204" fmla="*/ 284113 w 1278763"/>
              <a:gd name="connsiteY204" fmla="*/ 0 h 223683"/>
              <a:gd name="connsiteX205" fmla="*/ 299429 w 1278763"/>
              <a:gd name="connsiteY205" fmla="*/ 21232 h 223683"/>
              <a:gd name="connsiteX206" fmla="*/ 299429 w 1278763"/>
              <a:gd name="connsiteY206" fmla="*/ 149099 h 223683"/>
              <a:gd name="connsiteX207" fmla="*/ 299465 w 1278763"/>
              <a:gd name="connsiteY207" fmla="*/ 149135 h 223683"/>
              <a:gd name="connsiteX208" fmla="*/ 305599 w 1278763"/>
              <a:gd name="connsiteY208" fmla="*/ 162491 h 223683"/>
              <a:gd name="connsiteX209" fmla="*/ 282588 w 1278763"/>
              <a:gd name="connsiteY209" fmla="*/ 168625 h 223683"/>
              <a:gd name="connsiteX210" fmla="*/ 268797 w 1278763"/>
              <a:gd name="connsiteY210" fmla="*/ 156793 h 223683"/>
              <a:gd name="connsiteX211" fmla="*/ 268797 w 1278763"/>
              <a:gd name="connsiteY211" fmla="*/ 20797 h 223683"/>
              <a:gd name="connsiteX212" fmla="*/ 264405 w 1278763"/>
              <a:gd name="connsiteY212" fmla="*/ 5045 h 223683"/>
              <a:gd name="connsiteX213" fmla="*/ 284113 w 1278763"/>
              <a:gd name="connsiteY213" fmla="*/ 0 h 2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3" h="223683">
                <a:moveTo>
                  <a:pt x="884605" y="112224"/>
                </a:moveTo>
                <a:cubicBezTo>
                  <a:pt x="861195" y="114438"/>
                  <a:pt x="850017" y="122822"/>
                  <a:pt x="850017" y="138138"/>
                </a:cubicBezTo>
                <a:cubicBezTo>
                  <a:pt x="850017" y="151277"/>
                  <a:pt x="855497" y="153527"/>
                  <a:pt x="861849" y="153527"/>
                </a:cubicBezTo>
                <a:cubicBezTo>
                  <a:pt x="871068" y="153527"/>
                  <a:pt x="880032" y="147393"/>
                  <a:pt x="884642" y="138646"/>
                </a:cubicBezTo>
                <a:lnTo>
                  <a:pt x="884605" y="138646"/>
                </a:lnTo>
                <a:close/>
                <a:moveTo>
                  <a:pt x="209383" y="112224"/>
                </a:moveTo>
                <a:cubicBezTo>
                  <a:pt x="185974" y="114438"/>
                  <a:pt x="174795" y="122822"/>
                  <a:pt x="174795" y="138138"/>
                </a:cubicBezTo>
                <a:cubicBezTo>
                  <a:pt x="174795" y="151277"/>
                  <a:pt x="180275" y="153527"/>
                  <a:pt x="186627" y="153527"/>
                </a:cubicBezTo>
                <a:cubicBezTo>
                  <a:pt x="195846" y="153527"/>
                  <a:pt x="204810" y="147393"/>
                  <a:pt x="209420" y="138646"/>
                </a:cubicBezTo>
                <a:lnTo>
                  <a:pt x="209383" y="138646"/>
                </a:lnTo>
                <a:close/>
                <a:moveTo>
                  <a:pt x="1112861" y="59704"/>
                </a:moveTo>
                <a:cubicBezTo>
                  <a:pt x="1102118" y="59704"/>
                  <a:pt x="1093588" y="65439"/>
                  <a:pt x="1093588" y="89756"/>
                </a:cubicBezTo>
                <a:cubicBezTo>
                  <a:pt x="1093588" y="114074"/>
                  <a:pt x="1101029" y="123983"/>
                  <a:pt x="1112643" y="123983"/>
                </a:cubicBezTo>
                <a:cubicBezTo>
                  <a:pt x="1123386" y="123983"/>
                  <a:pt x="1131915" y="118248"/>
                  <a:pt x="1131915" y="93930"/>
                </a:cubicBezTo>
                <a:cubicBezTo>
                  <a:pt x="1131915" y="69612"/>
                  <a:pt x="1124693" y="59704"/>
                  <a:pt x="1112861" y="59704"/>
                </a:cubicBezTo>
                <a:close/>
                <a:moveTo>
                  <a:pt x="1231217" y="59051"/>
                </a:moveTo>
                <a:cubicBezTo>
                  <a:pt x="1219603" y="59051"/>
                  <a:pt x="1210203" y="68088"/>
                  <a:pt x="1210203" y="100499"/>
                </a:cubicBezTo>
                <a:lnTo>
                  <a:pt x="1210166" y="100499"/>
                </a:lnTo>
                <a:cubicBezTo>
                  <a:pt x="1210166" y="104673"/>
                  <a:pt x="1210384" y="104927"/>
                  <a:pt x="1210820" y="108666"/>
                </a:cubicBezTo>
                <a:cubicBezTo>
                  <a:pt x="1214340" y="109319"/>
                  <a:pt x="1218078" y="109755"/>
                  <a:pt x="1221345" y="109755"/>
                </a:cubicBezTo>
                <a:cubicBezTo>
                  <a:pt x="1239528" y="109755"/>
                  <a:pt x="1247840" y="99810"/>
                  <a:pt x="1247840" y="82316"/>
                </a:cubicBezTo>
                <a:cubicBezTo>
                  <a:pt x="1247840" y="64822"/>
                  <a:pt x="1240835" y="59051"/>
                  <a:pt x="1231217" y="59051"/>
                </a:cubicBezTo>
                <a:close/>
                <a:moveTo>
                  <a:pt x="496110" y="59051"/>
                </a:moveTo>
                <a:cubicBezTo>
                  <a:pt x="484496" y="59051"/>
                  <a:pt x="475096" y="64205"/>
                  <a:pt x="475096" y="96616"/>
                </a:cubicBezTo>
                <a:cubicBezTo>
                  <a:pt x="475096" y="100790"/>
                  <a:pt x="475314" y="104927"/>
                  <a:pt x="475749" y="108666"/>
                </a:cubicBezTo>
                <a:lnTo>
                  <a:pt x="475713" y="108666"/>
                </a:lnTo>
                <a:cubicBezTo>
                  <a:pt x="479233" y="109319"/>
                  <a:pt x="482972" y="109755"/>
                  <a:pt x="486238" y="109755"/>
                </a:cubicBezTo>
                <a:cubicBezTo>
                  <a:pt x="504422" y="109755"/>
                  <a:pt x="512733" y="99810"/>
                  <a:pt x="512733" y="82316"/>
                </a:cubicBezTo>
                <a:cubicBezTo>
                  <a:pt x="512733" y="64822"/>
                  <a:pt x="505728" y="59051"/>
                  <a:pt x="496110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9"/>
                </a:lnTo>
                <a:cubicBezTo>
                  <a:pt x="359061" y="142421"/>
                  <a:pt x="363235" y="149208"/>
                  <a:pt x="371764" y="149208"/>
                </a:cubicBezTo>
                <a:cubicBezTo>
                  <a:pt x="380947" y="149208"/>
                  <a:pt x="389948" y="139989"/>
                  <a:pt x="392996" y="124891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5"/>
                </a:lnTo>
                <a:cubicBezTo>
                  <a:pt x="423665" y="155886"/>
                  <a:pt x="425407" y="160931"/>
                  <a:pt x="429363" y="162673"/>
                </a:cubicBezTo>
                <a:cubicBezTo>
                  <a:pt x="424318" y="165976"/>
                  <a:pt x="415789" y="168589"/>
                  <a:pt x="408349" y="168589"/>
                </a:cubicBezTo>
                <a:cubicBezTo>
                  <a:pt x="396553" y="168589"/>
                  <a:pt x="393033" y="163980"/>
                  <a:pt x="393033" y="147357"/>
                </a:cubicBezTo>
                <a:lnTo>
                  <a:pt x="393033" y="139046"/>
                </a:lnTo>
                <a:cubicBezTo>
                  <a:pt x="386028" y="159661"/>
                  <a:pt x="372417" y="169279"/>
                  <a:pt x="355359" y="169279"/>
                </a:cubicBezTo>
                <a:cubicBezTo>
                  <a:pt x="338301" y="169279"/>
                  <a:pt x="328429" y="156576"/>
                  <a:pt x="328429" y="132912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1" y="51865"/>
                </a:moveTo>
                <a:cubicBezTo>
                  <a:pt x="1254228" y="51647"/>
                  <a:pt x="1271105" y="60648"/>
                  <a:pt x="1278763" y="83187"/>
                </a:cubicBezTo>
                <a:cubicBezTo>
                  <a:pt x="1273282" y="108811"/>
                  <a:pt x="1252050" y="118430"/>
                  <a:pt x="1228822" y="118430"/>
                </a:cubicBezTo>
                <a:cubicBezTo>
                  <a:pt x="1223123" y="118212"/>
                  <a:pt x="1216990" y="117559"/>
                  <a:pt x="1211509" y="116252"/>
                </a:cubicBezTo>
                <a:cubicBezTo>
                  <a:pt x="1214812" y="135960"/>
                  <a:pt x="1225301" y="147792"/>
                  <a:pt x="1243485" y="147792"/>
                </a:cubicBezTo>
                <a:lnTo>
                  <a:pt x="1243521" y="147792"/>
                </a:lnTo>
                <a:cubicBezTo>
                  <a:pt x="1258619" y="147792"/>
                  <a:pt x="1273319" y="138573"/>
                  <a:pt x="1277021" y="124128"/>
                </a:cubicBezTo>
                <a:cubicBezTo>
                  <a:pt x="1277892" y="126088"/>
                  <a:pt x="1278327" y="127649"/>
                  <a:pt x="1278327" y="130480"/>
                </a:cubicBezTo>
                <a:cubicBezTo>
                  <a:pt x="1278109" y="151494"/>
                  <a:pt x="1256224" y="169242"/>
                  <a:pt x="1231907" y="169242"/>
                </a:cubicBezTo>
                <a:cubicBezTo>
                  <a:pt x="1201238" y="169242"/>
                  <a:pt x="1179570" y="147357"/>
                  <a:pt x="1179570" y="111424"/>
                </a:cubicBezTo>
                <a:cubicBezTo>
                  <a:pt x="1179570" y="77707"/>
                  <a:pt x="1198407" y="52300"/>
                  <a:pt x="1231471" y="51865"/>
                </a:cubicBezTo>
                <a:close/>
                <a:moveTo>
                  <a:pt x="1010438" y="51865"/>
                </a:moveTo>
                <a:cubicBezTo>
                  <a:pt x="1027714" y="51865"/>
                  <a:pt x="1037804" y="64568"/>
                  <a:pt x="1037804" y="88232"/>
                </a:cubicBezTo>
                <a:lnTo>
                  <a:pt x="1037804" y="149099"/>
                </a:lnTo>
                <a:lnTo>
                  <a:pt x="1037841" y="149063"/>
                </a:lnTo>
                <a:cubicBezTo>
                  <a:pt x="1037841" y="158027"/>
                  <a:pt x="1038929" y="160459"/>
                  <a:pt x="1043974" y="162419"/>
                </a:cubicBezTo>
                <a:cubicBezTo>
                  <a:pt x="1035627" y="166593"/>
                  <a:pt x="1028840" y="168553"/>
                  <a:pt x="1020746" y="168553"/>
                </a:cubicBezTo>
                <a:cubicBezTo>
                  <a:pt x="1012652" y="168553"/>
                  <a:pt x="1007172" y="164161"/>
                  <a:pt x="1007172" y="156721"/>
                </a:cubicBezTo>
                <a:lnTo>
                  <a:pt x="1007172" y="92515"/>
                </a:lnTo>
                <a:cubicBezTo>
                  <a:pt x="1007172" y="78505"/>
                  <a:pt x="1002780" y="71936"/>
                  <a:pt x="993816" y="71936"/>
                </a:cubicBezTo>
                <a:cubicBezTo>
                  <a:pt x="984198" y="71936"/>
                  <a:pt x="975015" y="80937"/>
                  <a:pt x="971930" y="95600"/>
                </a:cubicBezTo>
                <a:lnTo>
                  <a:pt x="971930" y="149970"/>
                </a:lnTo>
                <a:cubicBezTo>
                  <a:pt x="971930" y="156576"/>
                  <a:pt x="972583" y="163363"/>
                  <a:pt x="973672" y="166411"/>
                </a:cubicBezTo>
                <a:cubicBezTo>
                  <a:pt x="967538" y="167282"/>
                  <a:pt x="959917" y="167718"/>
                  <a:pt x="951787" y="167718"/>
                </a:cubicBezTo>
                <a:cubicBezTo>
                  <a:pt x="943657" y="167718"/>
                  <a:pt x="941261" y="166411"/>
                  <a:pt x="941261" y="160278"/>
                </a:cubicBezTo>
                <a:lnTo>
                  <a:pt x="941261" y="73569"/>
                </a:lnTo>
                <a:cubicBezTo>
                  <a:pt x="941261" y="65258"/>
                  <a:pt x="939519" y="60430"/>
                  <a:pt x="935563" y="58471"/>
                </a:cubicBezTo>
                <a:cubicBezTo>
                  <a:pt x="940608" y="55386"/>
                  <a:pt x="949137" y="52772"/>
                  <a:pt x="956577" y="52772"/>
                </a:cubicBezTo>
                <a:cubicBezTo>
                  <a:pt x="968627" y="52772"/>
                  <a:pt x="971894" y="57563"/>
                  <a:pt x="971894" y="74222"/>
                </a:cubicBezTo>
                <a:lnTo>
                  <a:pt x="971894" y="81881"/>
                </a:lnTo>
                <a:cubicBezTo>
                  <a:pt x="979116" y="61483"/>
                  <a:pt x="993162" y="51865"/>
                  <a:pt x="1010438" y="51865"/>
                </a:cubicBezTo>
                <a:close/>
                <a:moveTo>
                  <a:pt x="870160" y="51865"/>
                </a:moveTo>
                <a:cubicBezTo>
                  <a:pt x="899740" y="51865"/>
                  <a:pt x="915274" y="66528"/>
                  <a:pt x="915274" y="93894"/>
                </a:cubicBezTo>
                <a:lnTo>
                  <a:pt x="915274" y="149534"/>
                </a:lnTo>
                <a:cubicBezTo>
                  <a:pt x="915274" y="158281"/>
                  <a:pt x="916363" y="160713"/>
                  <a:pt x="921190" y="162673"/>
                </a:cubicBezTo>
                <a:cubicBezTo>
                  <a:pt x="915056" y="166194"/>
                  <a:pt x="907398" y="168371"/>
                  <a:pt x="901047" y="168371"/>
                </a:cubicBezTo>
                <a:cubicBezTo>
                  <a:pt x="890957" y="168371"/>
                  <a:pt x="884388" y="162455"/>
                  <a:pt x="884388" y="154579"/>
                </a:cubicBezTo>
                <a:lnTo>
                  <a:pt x="884388" y="148446"/>
                </a:lnTo>
                <a:cubicBezTo>
                  <a:pt x="877165" y="160278"/>
                  <a:pt x="863337" y="169025"/>
                  <a:pt x="847585" y="169025"/>
                </a:cubicBezTo>
                <a:cubicBezTo>
                  <a:pt x="830527" y="169025"/>
                  <a:pt x="818477" y="158100"/>
                  <a:pt x="818477" y="140570"/>
                </a:cubicBezTo>
                <a:cubicBezTo>
                  <a:pt x="818477" y="117595"/>
                  <a:pt x="840834" y="105327"/>
                  <a:pt x="881774" y="105327"/>
                </a:cubicBezTo>
                <a:lnTo>
                  <a:pt x="884605" y="105327"/>
                </a:lnTo>
                <a:lnTo>
                  <a:pt x="884605" y="80356"/>
                </a:lnTo>
                <a:cubicBezTo>
                  <a:pt x="884605" y="62608"/>
                  <a:pt x="878036" y="58834"/>
                  <a:pt x="868418" y="58834"/>
                </a:cubicBezTo>
                <a:cubicBezTo>
                  <a:pt x="859453" y="58834"/>
                  <a:pt x="852231" y="63733"/>
                  <a:pt x="852231" y="77307"/>
                </a:cubicBezTo>
                <a:cubicBezTo>
                  <a:pt x="852231" y="80138"/>
                  <a:pt x="852666" y="82969"/>
                  <a:pt x="853102" y="87361"/>
                </a:cubicBezTo>
                <a:cubicBezTo>
                  <a:pt x="853755" y="91753"/>
                  <a:pt x="852231" y="93059"/>
                  <a:pt x="846750" y="93059"/>
                </a:cubicBezTo>
                <a:cubicBezTo>
                  <a:pt x="836878" y="93059"/>
                  <a:pt x="825954" y="88885"/>
                  <a:pt x="821344" y="82098"/>
                </a:cubicBezTo>
                <a:cubicBezTo>
                  <a:pt x="827006" y="61737"/>
                  <a:pt x="845625" y="51865"/>
                  <a:pt x="870160" y="51865"/>
                </a:cubicBezTo>
                <a:close/>
                <a:moveTo>
                  <a:pt x="496328" y="51865"/>
                </a:moveTo>
                <a:cubicBezTo>
                  <a:pt x="519085" y="51647"/>
                  <a:pt x="535962" y="60648"/>
                  <a:pt x="543620" y="83187"/>
                </a:cubicBezTo>
                <a:lnTo>
                  <a:pt x="543656" y="83187"/>
                </a:lnTo>
                <a:cubicBezTo>
                  <a:pt x="538175" y="108811"/>
                  <a:pt x="516943" y="118430"/>
                  <a:pt x="493715" y="118430"/>
                </a:cubicBezTo>
                <a:cubicBezTo>
                  <a:pt x="488017" y="118212"/>
                  <a:pt x="481883" y="117559"/>
                  <a:pt x="476402" y="116252"/>
                </a:cubicBezTo>
                <a:cubicBezTo>
                  <a:pt x="479705" y="135960"/>
                  <a:pt x="490194" y="147792"/>
                  <a:pt x="508378" y="147792"/>
                </a:cubicBezTo>
                <a:cubicBezTo>
                  <a:pt x="523476" y="147792"/>
                  <a:pt x="538175" y="138573"/>
                  <a:pt x="541878" y="124128"/>
                </a:cubicBezTo>
                <a:cubicBezTo>
                  <a:pt x="542749" y="126088"/>
                  <a:pt x="543184" y="127649"/>
                  <a:pt x="543184" y="130480"/>
                </a:cubicBezTo>
                <a:cubicBezTo>
                  <a:pt x="542966" y="151494"/>
                  <a:pt x="521081" y="169242"/>
                  <a:pt x="496763" y="169242"/>
                </a:cubicBezTo>
                <a:cubicBezTo>
                  <a:pt x="466095" y="169242"/>
                  <a:pt x="444426" y="147357"/>
                  <a:pt x="444426" y="111424"/>
                </a:cubicBezTo>
                <a:cubicBezTo>
                  <a:pt x="444426" y="77707"/>
                  <a:pt x="463264" y="52300"/>
                  <a:pt x="496328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4"/>
                </a:lnTo>
                <a:cubicBezTo>
                  <a:pt x="240052" y="158281"/>
                  <a:pt x="241141" y="160713"/>
                  <a:pt x="245968" y="162673"/>
                </a:cubicBezTo>
                <a:cubicBezTo>
                  <a:pt x="239834" y="166194"/>
                  <a:pt x="232176" y="168371"/>
                  <a:pt x="225825" y="168371"/>
                </a:cubicBezTo>
                <a:cubicBezTo>
                  <a:pt x="215735" y="168371"/>
                  <a:pt x="209166" y="162455"/>
                  <a:pt x="209166" y="154579"/>
                </a:cubicBezTo>
                <a:lnTo>
                  <a:pt x="209166" y="148446"/>
                </a:lnTo>
                <a:cubicBezTo>
                  <a:pt x="201943" y="160278"/>
                  <a:pt x="188115" y="169025"/>
                  <a:pt x="172363" y="169025"/>
                </a:cubicBezTo>
                <a:cubicBezTo>
                  <a:pt x="155305" y="169025"/>
                  <a:pt x="143255" y="158100"/>
                  <a:pt x="143255" y="140570"/>
                </a:cubicBezTo>
                <a:cubicBezTo>
                  <a:pt x="143255" y="117595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7" y="23482"/>
                </a:moveTo>
                <a:cubicBezTo>
                  <a:pt x="1158301" y="20143"/>
                  <a:pt x="1165451" y="21268"/>
                  <a:pt x="1169662" y="26059"/>
                </a:cubicBezTo>
                <a:cubicBezTo>
                  <a:pt x="1171041" y="27620"/>
                  <a:pt x="1171984" y="29434"/>
                  <a:pt x="1172493" y="31285"/>
                </a:cubicBezTo>
                <a:cubicBezTo>
                  <a:pt x="1173908" y="36439"/>
                  <a:pt x="1172093" y="42138"/>
                  <a:pt x="1167556" y="45477"/>
                </a:cubicBezTo>
                <a:lnTo>
                  <a:pt x="1147667" y="60103"/>
                </a:lnTo>
                <a:cubicBezTo>
                  <a:pt x="1158918" y="66673"/>
                  <a:pt x="1166068" y="77343"/>
                  <a:pt x="1166068" y="91716"/>
                </a:cubicBezTo>
                <a:cubicBezTo>
                  <a:pt x="1166068" y="116470"/>
                  <a:pt x="1144618" y="132004"/>
                  <a:pt x="1112861" y="132004"/>
                </a:cubicBezTo>
                <a:cubicBezTo>
                  <a:pt x="1105203" y="132004"/>
                  <a:pt x="1097762" y="131133"/>
                  <a:pt x="1091411" y="129390"/>
                </a:cubicBezTo>
                <a:cubicBezTo>
                  <a:pt x="1086148" y="131133"/>
                  <a:pt x="1083753" y="133310"/>
                  <a:pt x="1083753" y="137484"/>
                </a:cubicBezTo>
                <a:cubicBezTo>
                  <a:pt x="1083753" y="145578"/>
                  <a:pt x="1095113" y="147792"/>
                  <a:pt x="1118995" y="150187"/>
                </a:cubicBezTo>
                <a:lnTo>
                  <a:pt x="1118995" y="150115"/>
                </a:lnTo>
                <a:cubicBezTo>
                  <a:pt x="1153148" y="153381"/>
                  <a:pt x="1177247" y="159297"/>
                  <a:pt x="1177247" y="184921"/>
                </a:cubicBezTo>
                <a:cubicBezTo>
                  <a:pt x="1177247" y="206806"/>
                  <a:pt x="1158628" y="223683"/>
                  <a:pt x="1114167" y="223683"/>
                </a:cubicBezTo>
                <a:cubicBezTo>
                  <a:pt x="1078926" y="223683"/>
                  <a:pt x="1056786" y="212977"/>
                  <a:pt x="1053955" y="194357"/>
                </a:cubicBezTo>
                <a:cubicBezTo>
                  <a:pt x="1060742" y="188913"/>
                  <a:pt x="1070614" y="184739"/>
                  <a:pt x="1079579" y="184739"/>
                </a:cubicBezTo>
                <a:cubicBezTo>
                  <a:pt x="1083716" y="184739"/>
                  <a:pt x="1087019" y="185828"/>
                  <a:pt x="1087019" y="191091"/>
                </a:cubicBezTo>
                <a:cubicBezTo>
                  <a:pt x="1087019" y="194140"/>
                  <a:pt x="1085713" y="196100"/>
                  <a:pt x="1085713" y="199620"/>
                </a:cubicBezTo>
                <a:cubicBezTo>
                  <a:pt x="1085713" y="210545"/>
                  <a:pt x="1096238" y="215445"/>
                  <a:pt x="1116817" y="215445"/>
                </a:cubicBezTo>
                <a:cubicBezTo>
                  <a:pt x="1139574" y="215445"/>
                  <a:pt x="1149881" y="208621"/>
                  <a:pt x="1149881" y="197660"/>
                </a:cubicBezTo>
                <a:cubicBezTo>
                  <a:pt x="1149881" y="184739"/>
                  <a:pt x="1140445" y="179041"/>
                  <a:pt x="1107380" y="175775"/>
                </a:cubicBezTo>
                <a:cubicBezTo>
                  <a:pt x="1072792" y="172254"/>
                  <a:pt x="1061831" y="164378"/>
                  <a:pt x="1061831" y="150151"/>
                </a:cubicBezTo>
                <a:cubicBezTo>
                  <a:pt x="1061831" y="138573"/>
                  <a:pt x="1069525" y="130915"/>
                  <a:pt x="1085059" y="127176"/>
                </a:cubicBezTo>
                <a:cubicBezTo>
                  <a:pt x="1069525" y="121043"/>
                  <a:pt x="1059435" y="108810"/>
                  <a:pt x="1059435" y="91716"/>
                </a:cubicBezTo>
                <a:cubicBezTo>
                  <a:pt x="1059435" y="67398"/>
                  <a:pt x="1080668" y="51864"/>
                  <a:pt x="1112643" y="51864"/>
                </a:cubicBezTo>
                <a:cubicBezTo>
                  <a:pt x="1124076" y="51864"/>
                  <a:pt x="1134311" y="53861"/>
                  <a:pt x="1142840" y="57635"/>
                </a:cubicBezTo>
                <a:lnTo>
                  <a:pt x="1146615" y="32991"/>
                </a:lnTo>
                <a:cubicBezTo>
                  <a:pt x="1146651" y="32846"/>
                  <a:pt x="1146687" y="32701"/>
                  <a:pt x="1146687" y="32556"/>
                </a:cubicBezTo>
                <a:cubicBezTo>
                  <a:pt x="1146978" y="30814"/>
                  <a:pt x="1147631" y="29144"/>
                  <a:pt x="1148611" y="27620"/>
                </a:cubicBezTo>
                <a:cubicBezTo>
                  <a:pt x="1149663" y="25986"/>
                  <a:pt x="1151079" y="24571"/>
                  <a:pt x="1152857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7"/>
                </a:cubicBezTo>
                <a:cubicBezTo>
                  <a:pt x="93966" y="146377"/>
                  <a:pt x="90881" y="153164"/>
                  <a:pt x="90664" y="159951"/>
                </a:cubicBezTo>
                <a:cubicBezTo>
                  <a:pt x="90664" y="161475"/>
                  <a:pt x="90446" y="163471"/>
                  <a:pt x="91099" y="165649"/>
                </a:cubicBezTo>
                <a:cubicBezTo>
                  <a:pt x="81227" y="166956"/>
                  <a:pt x="71609" y="167609"/>
                  <a:pt x="66564" y="167609"/>
                </a:cubicBezTo>
                <a:cubicBezTo>
                  <a:pt x="57817" y="167609"/>
                  <a:pt x="55385" y="165867"/>
                  <a:pt x="52990" y="158209"/>
                </a:cubicBezTo>
                <a:cubicBezTo>
                  <a:pt x="39634" y="115272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90"/>
                </a:cubicBezTo>
                <a:cubicBezTo>
                  <a:pt x="88123" y="134218"/>
                  <a:pt x="97487" y="114038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4" y="10743"/>
                </a:moveTo>
                <a:cubicBezTo>
                  <a:pt x="654608" y="10743"/>
                  <a:pt x="678707" y="26930"/>
                  <a:pt x="684841" y="51030"/>
                </a:cubicBezTo>
                <a:cubicBezTo>
                  <a:pt x="677146" y="61773"/>
                  <a:pt x="663137" y="71609"/>
                  <a:pt x="655261" y="71609"/>
                </a:cubicBezTo>
                <a:cubicBezTo>
                  <a:pt x="651740" y="71609"/>
                  <a:pt x="650216" y="69431"/>
                  <a:pt x="650216" y="65693"/>
                </a:cubicBezTo>
                <a:cubicBezTo>
                  <a:pt x="650216" y="63515"/>
                  <a:pt x="650869" y="56728"/>
                  <a:pt x="650869" y="52554"/>
                </a:cubicBezTo>
                <a:cubicBezTo>
                  <a:pt x="650869" y="30451"/>
                  <a:pt x="640344" y="18111"/>
                  <a:pt x="625899" y="18111"/>
                </a:cubicBezTo>
                <a:cubicBezTo>
                  <a:pt x="607062" y="18111"/>
                  <a:pt x="594794" y="39198"/>
                  <a:pt x="594794" y="81009"/>
                </a:cubicBezTo>
                <a:cubicBezTo>
                  <a:pt x="594794" y="117776"/>
                  <a:pt x="609929" y="141876"/>
                  <a:pt x="639255" y="141876"/>
                </a:cubicBezTo>
                <a:lnTo>
                  <a:pt x="639291" y="141948"/>
                </a:lnTo>
                <a:cubicBezTo>
                  <a:pt x="659689" y="141948"/>
                  <a:pt x="675876" y="130116"/>
                  <a:pt x="682228" y="111932"/>
                </a:cubicBezTo>
                <a:cubicBezTo>
                  <a:pt x="683752" y="114328"/>
                  <a:pt x="685059" y="117377"/>
                  <a:pt x="685059" y="121987"/>
                </a:cubicBezTo>
                <a:cubicBezTo>
                  <a:pt x="685059" y="144308"/>
                  <a:pt x="660088" y="169278"/>
                  <a:pt x="626371" y="169278"/>
                </a:cubicBezTo>
                <a:cubicBezTo>
                  <a:pt x="588697" y="169278"/>
                  <a:pt x="559371" y="138827"/>
                  <a:pt x="559371" y="89792"/>
                </a:cubicBezTo>
                <a:cubicBezTo>
                  <a:pt x="559371" y="44243"/>
                  <a:pt x="585866" y="10743"/>
                  <a:pt x="627024" y="10743"/>
                </a:cubicBezTo>
                <a:close/>
                <a:moveTo>
                  <a:pt x="717978" y="0"/>
                </a:moveTo>
                <a:cubicBezTo>
                  <a:pt x="729774" y="0"/>
                  <a:pt x="733294" y="4573"/>
                  <a:pt x="733294" y="21232"/>
                </a:cubicBezTo>
                <a:lnTo>
                  <a:pt x="733294" y="81663"/>
                </a:lnTo>
                <a:cubicBezTo>
                  <a:pt x="740517" y="61265"/>
                  <a:pt x="754345" y="51865"/>
                  <a:pt x="771621" y="51865"/>
                </a:cubicBezTo>
                <a:cubicBezTo>
                  <a:pt x="788897" y="51865"/>
                  <a:pt x="798987" y="64568"/>
                  <a:pt x="798987" y="88232"/>
                </a:cubicBezTo>
                <a:lnTo>
                  <a:pt x="798987" y="149099"/>
                </a:lnTo>
                <a:lnTo>
                  <a:pt x="799023" y="149062"/>
                </a:lnTo>
                <a:cubicBezTo>
                  <a:pt x="799023" y="158027"/>
                  <a:pt x="800330" y="160459"/>
                  <a:pt x="805375" y="162419"/>
                </a:cubicBezTo>
                <a:cubicBezTo>
                  <a:pt x="797027" y="166593"/>
                  <a:pt x="790240" y="168552"/>
                  <a:pt x="782146" y="168552"/>
                </a:cubicBezTo>
                <a:cubicBezTo>
                  <a:pt x="774053" y="168552"/>
                  <a:pt x="768572" y="164161"/>
                  <a:pt x="768572" y="156720"/>
                </a:cubicBezTo>
                <a:lnTo>
                  <a:pt x="768572" y="92515"/>
                </a:lnTo>
                <a:cubicBezTo>
                  <a:pt x="768572" y="78505"/>
                  <a:pt x="764181" y="71936"/>
                  <a:pt x="755216" y="71936"/>
                </a:cubicBezTo>
                <a:cubicBezTo>
                  <a:pt x="745598" y="71936"/>
                  <a:pt x="736379" y="80937"/>
                  <a:pt x="733330" y="95600"/>
                </a:cubicBezTo>
                <a:lnTo>
                  <a:pt x="733330" y="149970"/>
                </a:lnTo>
                <a:cubicBezTo>
                  <a:pt x="733330" y="156575"/>
                  <a:pt x="733766" y="163362"/>
                  <a:pt x="734855" y="166411"/>
                </a:cubicBezTo>
                <a:cubicBezTo>
                  <a:pt x="728975" y="167282"/>
                  <a:pt x="721099" y="167718"/>
                  <a:pt x="712969" y="167718"/>
                </a:cubicBezTo>
                <a:cubicBezTo>
                  <a:pt x="704839" y="167718"/>
                  <a:pt x="702662" y="166411"/>
                  <a:pt x="702662" y="160277"/>
                </a:cubicBezTo>
                <a:lnTo>
                  <a:pt x="702662" y="20797"/>
                </a:lnTo>
                <a:cubicBezTo>
                  <a:pt x="702662" y="13574"/>
                  <a:pt x="701319" y="8783"/>
                  <a:pt x="698270" y="5045"/>
                </a:cubicBezTo>
                <a:cubicBezTo>
                  <a:pt x="702662" y="2178"/>
                  <a:pt x="710973" y="0"/>
                  <a:pt x="717978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9"/>
                </a:lnTo>
                <a:lnTo>
                  <a:pt x="299465" y="149135"/>
                </a:lnTo>
                <a:cubicBezTo>
                  <a:pt x="299465" y="158100"/>
                  <a:pt x="300554" y="160531"/>
                  <a:pt x="305599" y="162491"/>
                </a:cubicBezTo>
                <a:cubicBezTo>
                  <a:pt x="297469" y="166665"/>
                  <a:pt x="290247" y="168625"/>
                  <a:pt x="282588" y="168625"/>
                </a:cubicBezTo>
                <a:cubicBezTo>
                  <a:pt x="274277" y="168625"/>
                  <a:pt x="268797" y="164233"/>
                  <a:pt x="268797" y="156793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1292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ummer">
            <a:extLst>
              <a:ext uri="{FF2B5EF4-FFF2-40B4-BE49-F238E27FC236}">
                <a16:creationId xmlns:a16="http://schemas.microsoft.com/office/drawing/2014/main" id="{6AB17161-2705-760B-56FE-0A8167A37F6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33962DDE-30AB-D61E-798A-6F0375F8032D}"/>
              </a:ext>
            </a:extLst>
          </p:cNvPr>
          <p:cNvGrpSpPr/>
          <p:nvPr userDrawn="1"/>
        </p:nvGrpSpPr>
        <p:grpSpPr>
          <a:xfrm>
            <a:off x="3463693" y="5726665"/>
            <a:ext cx="17456672" cy="2262675"/>
            <a:chOff x="9810711" y="-1397552"/>
            <a:chExt cx="4762633" cy="617315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2C04A03A-6191-C6EC-6557-2796306DAF7C}"/>
                </a:ext>
              </a:extLst>
            </p:cNvPr>
            <p:cNvSpPr/>
            <p:nvPr/>
          </p:nvSpPr>
          <p:spPr>
            <a:xfrm>
              <a:off x="9810711" y="-1397552"/>
              <a:ext cx="1174606" cy="532733"/>
            </a:xfrm>
            <a:custGeom>
              <a:avLst/>
              <a:gdLst>
                <a:gd name="connsiteX0" fmla="*/ 1070173 w 1174606"/>
                <a:gd name="connsiteY0" fmla="*/ 304324 h 532733"/>
                <a:gd name="connsiteX1" fmla="*/ 1174186 w 1174606"/>
                <a:gd name="connsiteY1" fmla="*/ 408337 h 532733"/>
                <a:gd name="connsiteX2" fmla="*/ 1167042 w 1174606"/>
                <a:gd name="connsiteY2" fmla="*/ 459200 h 532733"/>
                <a:gd name="connsiteX3" fmla="*/ 1060171 w 1174606"/>
                <a:gd name="connsiteY3" fmla="*/ 532733 h 532733"/>
                <a:gd name="connsiteX4" fmla="*/ 798710 w 1174606"/>
                <a:gd name="connsiteY4" fmla="*/ 532733 h 532733"/>
                <a:gd name="connsiteX5" fmla="*/ 794424 w 1174606"/>
                <a:gd name="connsiteY5" fmla="*/ 522446 h 532733"/>
                <a:gd name="connsiteX6" fmla="*/ 794424 w 1174606"/>
                <a:gd name="connsiteY6" fmla="*/ 522351 h 532733"/>
                <a:gd name="connsiteX7" fmla="*/ 978066 w 1174606"/>
                <a:gd name="connsiteY7" fmla="*/ 338709 h 532733"/>
                <a:gd name="connsiteX8" fmla="*/ 980638 w 1174606"/>
                <a:gd name="connsiteY8" fmla="*/ 336137 h 532733"/>
                <a:gd name="connsiteX9" fmla="*/ 1019309 w 1174606"/>
                <a:gd name="connsiteY9" fmla="*/ 311468 h 532733"/>
                <a:gd name="connsiteX10" fmla="*/ 1070173 w 1174606"/>
                <a:gd name="connsiteY10" fmla="*/ 304324 h 532733"/>
                <a:gd name="connsiteX11" fmla="*/ 756514 w 1174606"/>
                <a:gd name="connsiteY11" fmla="*/ 0 h 532733"/>
                <a:gd name="connsiteX12" fmla="*/ 950634 w 1174606"/>
                <a:gd name="connsiteY12" fmla="*/ 0 h 532733"/>
                <a:gd name="connsiteX13" fmla="*/ 1137609 w 1174606"/>
                <a:gd name="connsiteY13" fmla="*/ 77438 h 532733"/>
                <a:gd name="connsiteX14" fmla="*/ 1172566 w 1174606"/>
                <a:gd name="connsiteY14" fmla="*/ 112395 h 532733"/>
                <a:gd name="connsiteX15" fmla="*/ 1172566 w 1174606"/>
                <a:gd name="connsiteY15" fmla="*/ 112300 h 532733"/>
                <a:gd name="connsiteX16" fmla="*/ 1168280 w 1174606"/>
                <a:gd name="connsiteY16" fmla="*/ 122587 h 532733"/>
                <a:gd name="connsiteX17" fmla="*/ 1060266 w 1174606"/>
                <a:gd name="connsiteY17" fmla="*/ 122587 h 532733"/>
                <a:gd name="connsiteX18" fmla="*/ 853669 w 1174606"/>
                <a:gd name="connsiteY18" fmla="*/ 206502 h 532733"/>
                <a:gd name="connsiteX19" fmla="*/ 848430 w 1174606"/>
                <a:gd name="connsiteY19" fmla="*/ 211741 h 532733"/>
                <a:gd name="connsiteX20" fmla="*/ 605067 w 1174606"/>
                <a:gd name="connsiteY20" fmla="*/ 455105 h 532733"/>
                <a:gd name="connsiteX21" fmla="*/ 417805 w 1174606"/>
                <a:gd name="connsiteY21" fmla="*/ 532543 h 532733"/>
                <a:gd name="connsiteX22" fmla="*/ 223971 w 1174606"/>
                <a:gd name="connsiteY22" fmla="*/ 532543 h 532733"/>
                <a:gd name="connsiteX23" fmla="*/ 36996 w 1174606"/>
                <a:gd name="connsiteY23" fmla="*/ 455105 h 532733"/>
                <a:gd name="connsiteX24" fmla="*/ 2420 w 1174606"/>
                <a:gd name="connsiteY24" fmla="*/ 420529 h 532733"/>
                <a:gd name="connsiteX25" fmla="*/ 6706 w 1174606"/>
                <a:gd name="connsiteY25" fmla="*/ 410242 h 532733"/>
                <a:gd name="connsiteX26" fmla="*/ 114434 w 1174606"/>
                <a:gd name="connsiteY26" fmla="*/ 410242 h 532733"/>
                <a:gd name="connsiteX27" fmla="*/ 321031 w 1174606"/>
                <a:gd name="connsiteY27" fmla="*/ 325946 h 532733"/>
                <a:gd name="connsiteX28" fmla="*/ 326270 w 1174606"/>
                <a:gd name="connsiteY28" fmla="*/ 320993 h 532733"/>
                <a:gd name="connsiteX29" fmla="*/ 569634 w 1174606"/>
                <a:gd name="connsiteY29" fmla="*/ 77343 h 532733"/>
                <a:gd name="connsiteX30" fmla="*/ 756514 w 1174606"/>
                <a:gd name="connsiteY30" fmla="*/ 0 h 532733"/>
                <a:gd name="connsiteX31" fmla="*/ 114434 w 1174606"/>
                <a:gd name="connsiteY31" fmla="*/ 0 h 532733"/>
                <a:gd name="connsiteX32" fmla="*/ 114434 w 1174606"/>
                <a:gd name="connsiteY32" fmla="*/ 95 h 532733"/>
                <a:gd name="connsiteX33" fmla="*/ 375895 w 1174606"/>
                <a:gd name="connsiteY33" fmla="*/ 95 h 532733"/>
                <a:gd name="connsiteX34" fmla="*/ 380182 w 1174606"/>
                <a:gd name="connsiteY34" fmla="*/ 10382 h 532733"/>
                <a:gd name="connsiteX35" fmla="*/ 196540 w 1174606"/>
                <a:gd name="connsiteY35" fmla="*/ 194024 h 532733"/>
                <a:gd name="connsiteX36" fmla="*/ 193968 w 1174606"/>
                <a:gd name="connsiteY36" fmla="*/ 196596 h 532733"/>
                <a:gd name="connsiteX37" fmla="*/ 155296 w 1174606"/>
                <a:gd name="connsiteY37" fmla="*/ 221266 h 532733"/>
                <a:gd name="connsiteX38" fmla="*/ 104433 w 1174606"/>
                <a:gd name="connsiteY38" fmla="*/ 228410 h 532733"/>
                <a:gd name="connsiteX39" fmla="*/ 420 w 1174606"/>
                <a:gd name="connsiteY39" fmla="*/ 124397 h 532733"/>
                <a:gd name="connsiteX40" fmla="*/ 7564 w 1174606"/>
                <a:gd name="connsiteY40" fmla="*/ 73533 h 532733"/>
                <a:gd name="connsiteX41" fmla="*/ 114434 w 1174606"/>
                <a:gd name="connsiteY41" fmla="*/ 0 h 53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606" h="532733">
                  <a:moveTo>
                    <a:pt x="1070173" y="304324"/>
                  </a:moveTo>
                  <a:cubicBezTo>
                    <a:pt x="1125227" y="309086"/>
                    <a:pt x="1169518" y="353378"/>
                    <a:pt x="1174186" y="408337"/>
                  </a:cubicBezTo>
                  <a:cubicBezTo>
                    <a:pt x="1175710" y="426339"/>
                    <a:pt x="1173043" y="443675"/>
                    <a:pt x="1167042" y="459200"/>
                  </a:cubicBezTo>
                  <a:cubicBezTo>
                    <a:pt x="1150564" y="502253"/>
                    <a:pt x="1108939" y="532733"/>
                    <a:pt x="1060171" y="532733"/>
                  </a:cubicBezTo>
                  <a:lnTo>
                    <a:pt x="798710" y="532733"/>
                  </a:lnTo>
                  <a:cubicBezTo>
                    <a:pt x="793281" y="532733"/>
                    <a:pt x="790614" y="526256"/>
                    <a:pt x="794424" y="522446"/>
                  </a:cubicBezTo>
                  <a:lnTo>
                    <a:pt x="794424" y="522351"/>
                  </a:lnTo>
                  <a:lnTo>
                    <a:pt x="978066" y="338709"/>
                  </a:lnTo>
                  <a:cubicBezTo>
                    <a:pt x="978828" y="337852"/>
                    <a:pt x="979685" y="336995"/>
                    <a:pt x="980638" y="336137"/>
                  </a:cubicBezTo>
                  <a:cubicBezTo>
                    <a:pt x="991591" y="325469"/>
                    <a:pt x="1004736" y="316992"/>
                    <a:pt x="1019309" y="311468"/>
                  </a:cubicBezTo>
                  <a:cubicBezTo>
                    <a:pt x="1034930" y="305467"/>
                    <a:pt x="1052170" y="302800"/>
                    <a:pt x="1070173" y="304324"/>
                  </a:cubicBezTo>
                  <a:close/>
                  <a:moveTo>
                    <a:pt x="756514" y="0"/>
                  </a:moveTo>
                  <a:lnTo>
                    <a:pt x="950634" y="0"/>
                  </a:lnTo>
                  <a:cubicBezTo>
                    <a:pt x="1020833" y="0"/>
                    <a:pt x="1088079" y="27908"/>
                    <a:pt x="1137609" y="77438"/>
                  </a:cubicBezTo>
                  <a:lnTo>
                    <a:pt x="1172566" y="112395"/>
                  </a:lnTo>
                  <a:lnTo>
                    <a:pt x="1172566" y="112300"/>
                  </a:lnTo>
                  <a:cubicBezTo>
                    <a:pt x="1176376" y="116110"/>
                    <a:pt x="1173709" y="122587"/>
                    <a:pt x="1168280" y="122587"/>
                  </a:cubicBezTo>
                  <a:lnTo>
                    <a:pt x="1060266" y="122587"/>
                  </a:lnTo>
                  <a:cubicBezTo>
                    <a:pt x="979590" y="122587"/>
                    <a:pt x="906819" y="154686"/>
                    <a:pt x="853669" y="206502"/>
                  </a:cubicBezTo>
                  <a:cubicBezTo>
                    <a:pt x="851669" y="208121"/>
                    <a:pt x="850050" y="209741"/>
                    <a:pt x="848430" y="211741"/>
                  </a:cubicBezTo>
                  <a:lnTo>
                    <a:pt x="605067" y="455105"/>
                  </a:lnTo>
                  <a:cubicBezTo>
                    <a:pt x="555251" y="504635"/>
                    <a:pt x="488004" y="532543"/>
                    <a:pt x="417805" y="532543"/>
                  </a:cubicBezTo>
                  <a:lnTo>
                    <a:pt x="223971" y="532543"/>
                  </a:lnTo>
                  <a:cubicBezTo>
                    <a:pt x="153772" y="532543"/>
                    <a:pt x="86526" y="504635"/>
                    <a:pt x="36996" y="455105"/>
                  </a:cubicBezTo>
                  <a:lnTo>
                    <a:pt x="2420" y="420529"/>
                  </a:lnTo>
                  <a:cubicBezTo>
                    <a:pt x="-1390" y="416719"/>
                    <a:pt x="1277" y="410242"/>
                    <a:pt x="6706" y="410242"/>
                  </a:cubicBezTo>
                  <a:lnTo>
                    <a:pt x="114434" y="410242"/>
                  </a:lnTo>
                  <a:cubicBezTo>
                    <a:pt x="194825" y="410242"/>
                    <a:pt x="267882" y="378143"/>
                    <a:pt x="321031" y="325946"/>
                  </a:cubicBezTo>
                  <a:cubicBezTo>
                    <a:pt x="323031" y="324326"/>
                    <a:pt x="324651" y="322707"/>
                    <a:pt x="326270" y="320993"/>
                  </a:cubicBezTo>
                  <a:lnTo>
                    <a:pt x="569634" y="77343"/>
                  </a:lnTo>
                  <a:cubicBezTo>
                    <a:pt x="619068" y="27908"/>
                    <a:pt x="686315" y="0"/>
                    <a:pt x="756514" y="0"/>
                  </a:cubicBezTo>
                  <a:close/>
                  <a:moveTo>
                    <a:pt x="114434" y="0"/>
                  </a:moveTo>
                  <a:lnTo>
                    <a:pt x="114434" y="95"/>
                  </a:lnTo>
                  <a:lnTo>
                    <a:pt x="375895" y="95"/>
                  </a:lnTo>
                  <a:cubicBezTo>
                    <a:pt x="381325" y="95"/>
                    <a:pt x="383992" y="6572"/>
                    <a:pt x="380182" y="10382"/>
                  </a:cubicBezTo>
                  <a:lnTo>
                    <a:pt x="196540" y="194024"/>
                  </a:lnTo>
                  <a:cubicBezTo>
                    <a:pt x="195778" y="194881"/>
                    <a:pt x="194920" y="195739"/>
                    <a:pt x="193968" y="196596"/>
                  </a:cubicBezTo>
                  <a:cubicBezTo>
                    <a:pt x="183014" y="207264"/>
                    <a:pt x="169870" y="215741"/>
                    <a:pt x="155296" y="221266"/>
                  </a:cubicBezTo>
                  <a:cubicBezTo>
                    <a:pt x="139675" y="227267"/>
                    <a:pt x="122435" y="229934"/>
                    <a:pt x="104433" y="228410"/>
                  </a:cubicBezTo>
                  <a:cubicBezTo>
                    <a:pt x="49378" y="223647"/>
                    <a:pt x="5087" y="179356"/>
                    <a:pt x="420" y="124397"/>
                  </a:cubicBezTo>
                  <a:cubicBezTo>
                    <a:pt x="-1104" y="106394"/>
                    <a:pt x="1563" y="89154"/>
                    <a:pt x="7564" y="73533"/>
                  </a:cubicBezTo>
                  <a:cubicBezTo>
                    <a:pt x="24042" y="30480"/>
                    <a:pt x="65666" y="0"/>
                    <a:pt x="1144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800" dirty="0">
                <a:latin typeface="Lora" pitchFamily="2" charset="0"/>
              </a:endParaRPr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12EFF610-E705-A0FC-2557-FAA2B3D8EB90}"/>
                </a:ext>
              </a:extLst>
            </p:cNvPr>
            <p:cNvSpPr/>
            <p:nvPr/>
          </p:nvSpPr>
          <p:spPr>
            <a:xfrm>
              <a:off x="11217401" y="-1367262"/>
              <a:ext cx="3355943" cy="587025"/>
            </a:xfrm>
            <a:custGeom>
              <a:avLst/>
              <a:gdLst>
                <a:gd name="connsiteX0" fmla="*/ 2321529 w 3355943"/>
                <a:gd name="connsiteY0" fmla="*/ 294513 h 587025"/>
                <a:gd name="connsiteX1" fmla="*/ 2230755 w 3355943"/>
                <a:gd name="connsiteY1" fmla="*/ 362521 h 587025"/>
                <a:gd name="connsiteX2" fmla="*/ 2261807 w 3355943"/>
                <a:gd name="connsiteY2" fmla="*/ 402907 h 587025"/>
                <a:gd name="connsiteX3" fmla="*/ 2321624 w 3355943"/>
                <a:gd name="connsiteY3" fmla="*/ 363855 h 587025"/>
                <a:gd name="connsiteX4" fmla="*/ 2321529 w 3355943"/>
                <a:gd name="connsiteY4" fmla="*/ 363855 h 587025"/>
                <a:gd name="connsiteX5" fmla="*/ 549498 w 3355943"/>
                <a:gd name="connsiteY5" fmla="*/ 294513 h 587025"/>
                <a:gd name="connsiteX6" fmla="*/ 458724 w 3355943"/>
                <a:gd name="connsiteY6" fmla="*/ 362521 h 587025"/>
                <a:gd name="connsiteX7" fmla="*/ 489776 w 3355943"/>
                <a:gd name="connsiteY7" fmla="*/ 402907 h 587025"/>
                <a:gd name="connsiteX8" fmla="*/ 549593 w 3355943"/>
                <a:gd name="connsiteY8" fmla="*/ 363855 h 587025"/>
                <a:gd name="connsiteX9" fmla="*/ 549498 w 3355943"/>
                <a:gd name="connsiteY9" fmla="*/ 363855 h 587025"/>
                <a:gd name="connsiteX10" fmla="*/ 2920556 w 3355943"/>
                <a:gd name="connsiteY10" fmla="*/ 156686 h 587025"/>
                <a:gd name="connsiteX11" fmla="*/ 2869978 w 3355943"/>
                <a:gd name="connsiteY11" fmla="*/ 235553 h 587025"/>
                <a:gd name="connsiteX12" fmla="*/ 2919984 w 3355943"/>
                <a:gd name="connsiteY12" fmla="*/ 325374 h 587025"/>
                <a:gd name="connsiteX13" fmla="*/ 2970562 w 3355943"/>
                <a:gd name="connsiteY13" fmla="*/ 246507 h 587025"/>
                <a:gd name="connsiteX14" fmla="*/ 2920556 w 3355943"/>
                <a:gd name="connsiteY14" fmla="*/ 156686 h 587025"/>
                <a:gd name="connsiteX15" fmla="*/ 3231166 w 3355943"/>
                <a:gd name="connsiteY15" fmla="*/ 154972 h 587025"/>
                <a:gd name="connsiteX16" fmla="*/ 3176016 w 3355943"/>
                <a:gd name="connsiteY16" fmla="*/ 263747 h 587025"/>
                <a:gd name="connsiteX17" fmla="*/ 3175921 w 3355943"/>
                <a:gd name="connsiteY17" fmla="*/ 263747 h 587025"/>
                <a:gd name="connsiteX18" fmla="*/ 3177635 w 3355943"/>
                <a:gd name="connsiteY18" fmla="*/ 285178 h 587025"/>
                <a:gd name="connsiteX19" fmla="*/ 3205258 w 3355943"/>
                <a:gd name="connsiteY19" fmla="*/ 288036 h 587025"/>
                <a:gd name="connsiteX20" fmla="*/ 3274790 w 3355943"/>
                <a:gd name="connsiteY20" fmla="*/ 216027 h 587025"/>
                <a:gd name="connsiteX21" fmla="*/ 3231166 w 3355943"/>
                <a:gd name="connsiteY21" fmla="*/ 154972 h 587025"/>
                <a:gd name="connsiteX22" fmla="*/ 1301973 w 3355943"/>
                <a:gd name="connsiteY22" fmla="*/ 154972 h 587025"/>
                <a:gd name="connsiteX23" fmla="*/ 1246823 w 3355943"/>
                <a:gd name="connsiteY23" fmla="*/ 253555 h 587025"/>
                <a:gd name="connsiteX24" fmla="*/ 1248538 w 3355943"/>
                <a:gd name="connsiteY24" fmla="*/ 285178 h 587025"/>
                <a:gd name="connsiteX25" fmla="*/ 1248442 w 3355943"/>
                <a:gd name="connsiteY25" fmla="*/ 285178 h 587025"/>
                <a:gd name="connsiteX26" fmla="*/ 1276065 w 3355943"/>
                <a:gd name="connsiteY26" fmla="*/ 288036 h 587025"/>
                <a:gd name="connsiteX27" fmla="*/ 1345598 w 3355943"/>
                <a:gd name="connsiteY27" fmla="*/ 216027 h 587025"/>
                <a:gd name="connsiteX28" fmla="*/ 1301973 w 3355943"/>
                <a:gd name="connsiteY28" fmla="*/ 154972 h 587025"/>
                <a:gd name="connsiteX29" fmla="*/ 908971 w 3355943"/>
                <a:gd name="connsiteY29" fmla="*/ 137922 h 587025"/>
                <a:gd name="connsiteX30" fmla="*/ 942308 w 3355943"/>
                <a:gd name="connsiteY30" fmla="*/ 167259 h 587025"/>
                <a:gd name="connsiteX31" fmla="*/ 942308 w 3355943"/>
                <a:gd name="connsiteY31" fmla="*/ 337566 h 587025"/>
                <a:gd name="connsiteX32" fmla="*/ 975646 w 3355943"/>
                <a:gd name="connsiteY32" fmla="*/ 391573 h 587025"/>
                <a:gd name="connsiteX33" fmla="*/ 1031367 w 3355943"/>
                <a:gd name="connsiteY33" fmla="*/ 327755 h 587025"/>
                <a:gd name="connsiteX34" fmla="*/ 1031367 w 3355943"/>
                <a:gd name="connsiteY34" fmla="*/ 185642 h 587025"/>
                <a:gd name="connsiteX35" fmla="*/ 1026795 w 3355943"/>
                <a:gd name="connsiteY35" fmla="*/ 142494 h 587025"/>
                <a:gd name="connsiteX36" fmla="*/ 1084231 w 3355943"/>
                <a:gd name="connsiteY36" fmla="*/ 139065 h 587025"/>
                <a:gd name="connsiteX37" fmla="*/ 1111853 w 3355943"/>
                <a:gd name="connsiteY37" fmla="*/ 158591 h 587025"/>
                <a:gd name="connsiteX38" fmla="*/ 1111853 w 3355943"/>
                <a:gd name="connsiteY38" fmla="*/ 387287 h 587025"/>
                <a:gd name="connsiteX39" fmla="*/ 1126808 w 3355943"/>
                <a:gd name="connsiteY39" fmla="*/ 426911 h 587025"/>
                <a:gd name="connsiteX40" fmla="*/ 1071658 w 3355943"/>
                <a:gd name="connsiteY40" fmla="*/ 442436 h 587025"/>
                <a:gd name="connsiteX41" fmla="*/ 1031462 w 3355943"/>
                <a:gd name="connsiteY41" fmla="*/ 386715 h 587025"/>
                <a:gd name="connsiteX42" fmla="*/ 1031462 w 3355943"/>
                <a:gd name="connsiteY42" fmla="*/ 364903 h 587025"/>
                <a:gd name="connsiteX43" fmla="*/ 932593 w 3355943"/>
                <a:gd name="connsiteY43" fmla="*/ 444246 h 587025"/>
                <a:gd name="connsiteX44" fmla="*/ 861917 w 3355943"/>
                <a:gd name="connsiteY44" fmla="*/ 348806 h 587025"/>
                <a:gd name="connsiteX45" fmla="*/ 861917 w 3355943"/>
                <a:gd name="connsiteY45" fmla="*/ 187357 h 587025"/>
                <a:gd name="connsiteX46" fmla="*/ 852678 w 3355943"/>
                <a:gd name="connsiteY46" fmla="*/ 145352 h 587025"/>
                <a:gd name="connsiteX47" fmla="*/ 908971 w 3355943"/>
                <a:gd name="connsiteY47" fmla="*/ 137922 h 587025"/>
                <a:gd name="connsiteX48" fmla="*/ 3231833 w 3355943"/>
                <a:gd name="connsiteY48" fmla="*/ 136112 h 587025"/>
                <a:gd name="connsiteX49" fmla="*/ 3355943 w 3355943"/>
                <a:gd name="connsiteY49" fmla="*/ 218313 h 587025"/>
                <a:gd name="connsiteX50" fmla="*/ 3224879 w 3355943"/>
                <a:gd name="connsiteY50" fmla="*/ 310801 h 587025"/>
                <a:gd name="connsiteX51" fmla="*/ 3179445 w 3355943"/>
                <a:gd name="connsiteY51" fmla="*/ 305086 h 587025"/>
                <a:gd name="connsiteX52" fmla="*/ 3263360 w 3355943"/>
                <a:gd name="connsiteY52" fmla="*/ 387858 h 587025"/>
                <a:gd name="connsiteX53" fmla="*/ 3263455 w 3355943"/>
                <a:gd name="connsiteY53" fmla="*/ 387858 h 587025"/>
                <a:gd name="connsiteX54" fmla="*/ 3351371 w 3355943"/>
                <a:gd name="connsiteY54" fmla="*/ 325755 h 587025"/>
                <a:gd name="connsiteX55" fmla="*/ 3354800 w 3355943"/>
                <a:gd name="connsiteY55" fmla="*/ 342424 h 587025"/>
                <a:gd name="connsiteX56" fmla="*/ 3232976 w 3355943"/>
                <a:gd name="connsiteY56" fmla="*/ 444151 h 587025"/>
                <a:gd name="connsiteX57" fmla="*/ 3095625 w 3355943"/>
                <a:gd name="connsiteY57" fmla="*/ 292417 h 587025"/>
                <a:gd name="connsiteX58" fmla="*/ 3231833 w 3355943"/>
                <a:gd name="connsiteY58" fmla="*/ 136112 h 587025"/>
                <a:gd name="connsiteX59" fmla="*/ 2651761 w 3355943"/>
                <a:gd name="connsiteY59" fmla="*/ 136112 h 587025"/>
                <a:gd name="connsiteX60" fmla="*/ 2723579 w 3355943"/>
                <a:gd name="connsiteY60" fmla="*/ 231553 h 587025"/>
                <a:gd name="connsiteX61" fmla="*/ 2723579 w 3355943"/>
                <a:gd name="connsiteY61" fmla="*/ 391287 h 587025"/>
                <a:gd name="connsiteX62" fmla="*/ 2723674 w 3355943"/>
                <a:gd name="connsiteY62" fmla="*/ 391192 h 587025"/>
                <a:gd name="connsiteX63" fmla="*/ 2739772 w 3355943"/>
                <a:gd name="connsiteY63" fmla="*/ 426244 h 587025"/>
                <a:gd name="connsiteX64" fmla="*/ 2678812 w 3355943"/>
                <a:gd name="connsiteY64" fmla="*/ 442341 h 587025"/>
                <a:gd name="connsiteX65" fmla="*/ 2643188 w 3355943"/>
                <a:gd name="connsiteY65" fmla="*/ 411289 h 587025"/>
                <a:gd name="connsiteX66" fmla="*/ 2643188 w 3355943"/>
                <a:gd name="connsiteY66" fmla="*/ 242792 h 587025"/>
                <a:gd name="connsiteX67" fmla="*/ 2608136 w 3355943"/>
                <a:gd name="connsiteY67" fmla="*/ 188785 h 587025"/>
                <a:gd name="connsiteX68" fmla="*/ 2550700 w 3355943"/>
                <a:gd name="connsiteY68" fmla="*/ 250888 h 587025"/>
                <a:gd name="connsiteX69" fmla="*/ 2550700 w 3355943"/>
                <a:gd name="connsiteY69" fmla="*/ 393573 h 587025"/>
                <a:gd name="connsiteX70" fmla="*/ 2555273 w 3355943"/>
                <a:gd name="connsiteY70" fmla="*/ 436721 h 587025"/>
                <a:gd name="connsiteX71" fmla="*/ 2497837 w 3355943"/>
                <a:gd name="connsiteY71" fmla="*/ 440150 h 587025"/>
                <a:gd name="connsiteX72" fmla="*/ 2470214 w 3355943"/>
                <a:gd name="connsiteY72" fmla="*/ 420624 h 587025"/>
                <a:gd name="connsiteX73" fmla="*/ 2470214 w 3355943"/>
                <a:gd name="connsiteY73" fmla="*/ 193072 h 587025"/>
                <a:gd name="connsiteX74" fmla="*/ 2455260 w 3355943"/>
                <a:gd name="connsiteY74" fmla="*/ 153448 h 587025"/>
                <a:gd name="connsiteX75" fmla="*/ 2510410 w 3355943"/>
                <a:gd name="connsiteY75" fmla="*/ 138493 h 587025"/>
                <a:gd name="connsiteX76" fmla="*/ 2550605 w 3355943"/>
                <a:gd name="connsiteY76" fmla="*/ 194786 h 587025"/>
                <a:gd name="connsiteX77" fmla="*/ 2550605 w 3355943"/>
                <a:gd name="connsiteY77" fmla="*/ 214884 h 587025"/>
                <a:gd name="connsiteX78" fmla="*/ 2651761 w 3355943"/>
                <a:gd name="connsiteY78" fmla="*/ 136112 h 587025"/>
                <a:gd name="connsiteX79" fmla="*/ 2283619 w 3355943"/>
                <a:gd name="connsiteY79" fmla="*/ 136112 h 587025"/>
                <a:gd name="connsiteX80" fmla="*/ 2402015 w 3355943"/>
                <a:gd name="connsiteY80" fmla="*/ 246412 h 587025"/>
                <a:gd name="connsiteX81" fmla="*/ 2402015 w 3355943"/>
                <a:gd name="connsiteY81" fmla="*/ 392430 h 587025"/>
                <a:gd name="connsiteX82" fmla="*/ 2417540 w 3355943"/>
                <a:gd name="connsiteY82" fmla="*/ 426910 h 587025"/>
                <a:gd name="connsiteX83" fmla="*/ 2364677 w 3355943"/>
                <a:gd name="connsiteY83" fmla="*/ 441865 h 587025"/>
                <a:gd name="connsiteX84" fmla="*/ 2320957 w 3355943"/>
                <a:gd name="connsiteY84" fmla="*/ 405670 h 587025"/>
                <a:gd name="connsiteX85" fmla="*/ 2320957 w 3355943"/>
                <a:gd name="connsiteY85" fmla="*/ 389572 h 587025"/>
                <a:gd name="connsiteX86" fmla="*/ 2224373 w 3355943"/>
                <a:gd name="connsiteY86" fmla="*/ 443579 h 587025"/>
                <a:gd name="connsiteX87" fmla="*/ 2147983 w 3355943"/>
                <a:gd name="connsiteY87" fmla="*/ 368903 h 587025"/>
                <a:gd name="connsiteX88" fmla="*/ 2314099 w 3355943"/>
                <a:gd name="connsiteY88" fmla="*/ 276415 h 587025"/>
                <a:gd name="connsiteX89" fmla="*/ 2321529 w 3355943"/>
                <a:gd name="connsiteY89" fmla="*/ 276415 h 587025"/>
                <a:gd name="connsiteX90" fmla="*/ 2321529 w 3355943"/>
                <a:gd name="connsiteY90" fmla="*/ 210883 h 587025"/>
                <a:gd name="connsiteX91" fmla="*/ 2279047 w 3355943"/>
                <a:gd name="connsiteY91" fmla="*/ 154400 h 587025"/>
                <a:gd name="connsiteX92" fmla="*/ 2236565 w 3355943"/>
                <a:gd name="connsiteY92" fmla="*/ 202882 h 587025"/>
                <a:gd name="connsiteX93" fmla="*/ 2238852 w 3355943"/>
                <a:gd name="connsiteY93" fmla="*/ 229267 h 587025"/>
                <a:gd name="connsiteX94" fmla="*/ 2222183 w 3355943"/>
                <a:gd name="connsiteY94" fmla="*/ 244221 h 587025"/>
                <a:gd name="connsiteX95" fmla="*/ 2155508 w 3355943"/>
                <a:gd name="connsiteY95" fmla="*/ 215455 h 587025"/>
                <a:gd name="connsiteX96" fmla="*/ 2283619 w 3355943"/>
                <a:gd name="connsiteY96" fmla="*/ 136112 h 587025"/>
                <a:gd name="connsiteX97" fmla="*/ 1302544 w 3355943"/>
                <a:gd name="connsiteY97" fmla="*/ 136112 h 587025"/>
                <a:gd name="connsiteX98" fmla="*/ 1426655 w 3355943"/>
                <a:gd name="connsiteY98" fmla="*/ 218313 h 587025"/>
                <a:gd name="connsiteX99" fmla="*/ 1426750 w 3355943"/>
                <a:gd name="connsiteY99" fmla="*/ 218313 h 587025"/>
                <a:gd name="connsiteX100" fmla="*/ 1295686 w 3355943"/>
                <a:gd name="connsiteY100" fmla="*/ 310801 h 587025"/>
                <a:gd name="connsiteX101" fmla="*/ 1250252 w 3355943"/>
                <a:gd name="connsiteY101" fmla="*/ 305086 h 587025"/>
                <a:gd name="connsiteX102" fmla="*/ 1334167 w 3355943"/>
                <a:gd name="connsiteY102" fmla="*/ 387858 h 587025"/>
                <a:gd name="connsiteX103" fmla="*/ 1422083 w 3355943"/>
                <a:gd name="connsiteY103" fmla="*/ 325755 h 587025"/>
                <a:gd name="connsiteX104" fmla="*/ 1425512 w 3355943"/>
                <a:gd name="connsiteY104" fmla="*/ 342424 h 587025"/>
                <a:gd name="connsiteX105" fmla="*/ 1303687 w 3355943"/>
                <a:gd name="connsiteY105" fmla="*/ 444151 h 587025"/>
                <a:gd name="connsiteX106" fmla="*/ 1166337 w 3355943"/>
                <a:gd name="connsiteY106" fmla="*/ 292417 h 587025"/>
                <a:gd name="connsiteX107" fmla="*/ 1302544 w 3355943"/>
                <a:gd name="connsiteY107" fmla="*/ 136112 h 587025"/>
                <a:gd name="connsiteX108" fmla="*/ 511588 w 3355943"/>
                <a:gd name="connsiteY108" fmla="*/ 136112 h 587025"/>
                <a:gd name="connsiteX109" fmla="*/ 629984 w 3355943"/>
                <a:gd name="connsiteY109" fmla="*/ 246412 h 587025"/>
                <a:gd name="connsiteX110" fmla="*/ 629984 w 3355943"/>
                <a:gd name="connsiteY110" fmla="*/ 392430 h 587025"/>
                <a:gd name="connsiteX111" fmla="*/ 645510 w 3355943"/>
                <a:gd name="connsiteY111" fmla="*/ 426910 h 587025"/>
                <a:gd name="connsiteX112" fmla="*/ 592646 w 3355943"/>
                <a:gd name="connsiteY112" fmla="*/ 441865 h 587025"/>
                <a:gd name="connsiteX113" fmla="*/ 548926 w 3355943"/>
                <a:gd name="connsiteY113" fmla="*/ 405670 h 587025"/>
                <a:gd name="connsiteX114" fmla="*/ 548926 w 3355943"/>
                <a:gd name="connsiteY114" fmla="*/ 389572 h 587025"/>
                <a:gd name="connsiteX115" fmla="*/ 452343 w 3355943"/>
                <a:gd name="connsiteY115" fmla="*/ 443579 h 587025"/>
                <a:gd name="connsiteX116" fmla="*/ 375952 w 3355943"/>
                <a:gd name="connsiteY116" fmla="*/ 368903 h 587025"/>
                <a:gd name="connsiteX117" fmla="*/ 542068 w 3355943"/>
                <a:gd name="connsiteY117" fmla="*/ 276415 h 587025"/>
                <a:gd name="connsiteX118" fmla="*/ 549498 w 3355943"/>
                <a:gd name="connsiteY118" fmla="*/ 276415 h 587025"/>
                <a:gd name="connsiteX119" fmla="*/ 549498 w 3355943"/>
                <a:gd name="connsiteY119" fmla="*/ 210883 h 587025"/>
                <a:gd name="connsiteX120" fmla="*/ 507016 w 3355943"/>
                <a:gd name="connsiteY120" fmla="*/ 154400 h 587025"/>
                <a:gd name="connsiteX121" fmla="*/ 464535 w 3355943"/>
                <a:gd name="connsiteY121" fmla="*/ 202882 h 587025"/>
                <a:gd name="connsiteX122" fmla="*/ 466821 w 3355943"/>
                <a:gd name="connsiteY122" fmla="*/ 229267 h 587025"/>
                <a:gd name="connsiteX123" fmla="*/ 450152 w 3355943"/>
                <a:gd name="connsiteY123" fmla="*/ 244221 h 587025"/>
                <a:gd name="connsiteX124" fmla="*/ 383477 w 3355943"/>
                <a:gd name="connsiteY124" fmla="*/ 215455 h 587025"/>
                <a:gd name="connsiteX125" fmla="*/ 511588 w 3355943"/>
                <a:gd name="connsiteY125" fmla="*/ 136112 h 587025"/>
                <a:gd name="connsiteX126" fmla="*/ 3048786 w 3355943"/>
                <a:gd name="connsiteY126" fmla="*/ 57006 h 587025"/>
                <a:gd name="connsiteX127" fmla="*/ 3069622 w 3355943"/>
                <a:gd name="connsiteY127" fmla="*/ 68389 h 587025"/>
                <a:gd name="connsiteX128" fmla="*/ 3077052 w 3355943"/>
                <a:gd name="connsiteY128" fmla="*/ 82105 h 587025"/>
                <a:gd name="connsiteX129" fmla="*/ 3064097 w 3355943"/>
                <a:gd name="connsiteY129" fmla="*/ 119348 h 587025"/>
                <a:gd name="connsiteX130" fmla="*/ 3011901 w 3355943"/>
                <a:gd name="connsiteY130" fmla="*/ 157734 h 587025"/>
                <a:gd name="connsiteX131" fmla="*/ 3060192 w 3355943"/>
                <a:gd name="connsiteY131" fmla="*/ 240696 h 587025"/>
                <a:gd name="connsiteX132" fmla="*/ 2920556 w 3355943"/>
                <a:gd name="connsiteY132" fmla="*/ 346424 h 587025"/>
                <a:gd name="connsiteX133" fmla="*/ 2864263 w 3355943"/>
                <a:gd name="connsiteY133" fmla="*/ 339566 h 587025"/>
                <a:gd name="connsiteX134" fmla="*/ 2844165 w 3355943"/>
                <a:gd name="connsiteY134" fmla="*/ 360807 h 587025"/>
                <a:gd name="connsiteX135" fmla="*/ 2936653 w 3355943"/>
                <a:gd name="connsiteY135" fmla="*/ 394144 h 587025"/>
                <a:gd name="connsiteX136" fmla="*/ 2936653 w 3355943"/>
                <a:gd name="connsiteY136" fmla="*/ 393954 h 587025"/>
                <a:gd name="connsiteX137" fmla="*/ 3089529 w 3355943"/>
                <a:gd name="connsiteY137" fmla="*/ 485298 h 587025"/>
                <a:gd name="connsiteX138" fmla="*/ 2923985 w 3355943"/>
                <a:gd name="connsiteY138" fmla="*/ 587025 h 587025"/>
                <a:gd name="connsiteX139" fmla="*/ 2765965 w 3355943"/>
                <a:gd name="connsiteY139" fmla="*/ 510063 h 587025"/>
                <a:gd name="connsiteX140" fmla="*/ 2833211 w 3355943"/>
                <a:gd name="connsiteY140" fmla="*/ 484822 h 587025"/>
                <a:gd name="connsiteX141" fmla="*/ 2852738 w 3355943"/>
                <a:gd name="connsiteY141" fmla="*/ 501491 h 587025"/>
                <a:gd name="connsiteX142" fmla="*/ 2849309 w 3355943"/>
                <a:gd name="connsiteY142" fmla="*/ 523875 h 587025"/>
                <a:gd name="connsiteX143" fmla="*/ 2930938 w 3355943"/>
                <a:gd name="connsiteY143" fmla="*/ 565404 h 587025"/>
                <a:gd name="connsiteX144" fmla="*/ 3017711 w 3355943"/>
                <a:gd name="connsiteY144" fmla="*/ 518731 h 587025"/>
                <a:gd name="connsiteX145" fmla="*/ 2906173 w 3355943"/>
                <a:gd name="connsiteY145" fmla="*/ 461295 h 587025"/>
                <a:gd name="connsiteX146" fmla="*/ 2786634 w 3355943"/>
                <a:gd name="connsiteY146" fmla="*/ 394049 h 587025"/>
                <a:gd name="connsiteX147" fmla="*/ 2847594 w 3355943"/>
                <a:gd name="connsiteY147" fmla="*/ 333756 h 587025"/>
                <a:gd name="connsiteX148" fmla="*/ 2780348 w 3355943"/>
                <a:gd name="connsiteY148" fmla="*/ 240696 h 587025"/>
                <a:gd name="connsiteX149" fmla="*/ 2919984 w 3355943"/>
                <a:gd name="connsiteY149" fmla="*/ 136112 h 587025"/>
                <a:gd name="connsiteX150" fmla="*/ 2999232 w 3355943"/>
                <a:gd name="connsiteY150" fmla="*/ 151257 h 587025"/>
                <a:gd name="connsiteX151" fmla="*/ 3009138 w 3355943"/>
                <a:gd name="connsiteY151" fmla="*/ 86582 h 587025"/>
                <a:gd name="connsiteX152" fmla="*/ 3009329 w 3355943"/>
                <a:gd name="connsiteY152" fmla="*/ 85439 h 587025"/>
                <a:gd name="connsiteX153" fmla="*/ 3014377 w 3355943"/>
                <a:gd name="connsiteY153" fmla="*/ 72485 h 587025"/>
                <a:gd name="connsiteX154" fmla="*/ 3025521 w 3355943"/>
                <a:gd name="connsiteY154" fmla="*/ 61626 h 587025"/>
                <a:gd name="connsiteX155" fmla="*/ 3048786 w 3355943"/>
                <a:gd name="connsiteY155" fmla="*/ 57006 h 587025"/>
                <a:gd name="connsiteX156" fmla="*/ 319564 w 3355943"/>
                <a:gd name="connsiteY156" fmla="*/ 30671 h 587025"/>
                <a:gd name="connsiteX157" fmla="*/ 375857 w 3355943"/>
                <a:gd name="connsiteY157" fmla="*/ 69152 h 587025"/>
                <a:gd name="connsiteX158" fmla="*/ 258032 w 3355943"/>
                <a:gd name="connsiteY158" fmla="*/ 357664 h 587025"/>
                <a:gd name="connsiteX159" fmla="*/ 237935 w 3355943"/>
                <a:gd name="connsiteY159" fmla="*/ 419767 h 587025"/>
                <a:gd name="connsiteX160" fmla="*/ 239078 w 3355943"/>
                <a:gd name="connsiteY160" fmla="*/ 434722 h 587025"/>
                <a:gd name="connsiteX161" fmla="*/ 174689 w 3355943"/>
                <a:gd name="connsiteY161" fmla="*/ 439865 h 587025"/>
                <a:gd name="connsiteX162" fmla="*/ 139065 w 3355943"/>
                <a:gd name="connsiteY162" fmla="*/ 415195 h 587025"/>
                <a:gd name="connsiteX163" fmla="*/ 29337 w 3355943"/>
                <a:gd name="connsiteY163" fmla="*/ 106585 h 587025"/>
                <a:gd name="connsiteX164" fmla="*/ 0 w 3355943"/>
                <a:gd name="connsiteY164" fmla="*/ 36481 h 587025"/>
                <a:gd name="connsiteX165" fmla="*/ 68961 w 3355943"/>
                <a:gd name="connsiteY165" fmla="*/ 31338 h 587025"/>
                <a:gd name="connsiteX166" fmla="*/ 112681 w 3355943"/>
                <a:gd name="connsiteY166" fmla="*/ 61818 h 587025"/>
                <a:gd name="connsiteX167" fmla="*/ 214598 w 3355943"/>
                <a:gd name="connsiteY167" fmla="*/ 402813 h 587025"/>
                <a:gd name="connsiteX168" fmla="*/ 263271 w 3355943"/>
                <a:gd name="connsiteY168" fmla="*/ 236602 h 587025"/>
                <a:gd name="connsiteX169" fmla="*/ 260414 w 3355943"/>
                <a:gd name="connsiteY169" fmla="*/ 37243 h 587025"/>
                <a:gd name="connsiteX170" fmla="*/ 319564 w 3355943"/>
                <a:gd name="connsiteY170" fmla="*/ 30957 h 587025"/>
                <a:gd name="connsiteX171" fmla="*/ 1645539 w 3355943"/>
                <a:gd name="connsiteY171" fmla="*/ 28194 h 587025"/>
                <a:gd name="connsiteX172" fmla="*/ 1797272 w 3355943"/>
                <a:gd name="connsiteY172" fmla="*/ 133922 h 587025"/>
                <a:gd name="connsiteX173" fmla="*/ 1719644 w 3355943"/>
                <a:gd name="connsiteY173" fmla="*/ 187928 h 587025"/>
                <a:gd name="connsiteX174" fmla="*/ 1706404 w 3355943"/>
                <a:gd name="connsiteY174" fmla="*/ 172403 h 587025"/>
                <a:gd name="connsiteX175" fmla="*/ 1708118 w 3355943"/>
                <a:gd name="connsiteY175" fmla="*/ 137922 h 587025"/>
                <a:gd name="connsiteX176" fmla="*/ 1642586 w 3355943"/>
                <a:gd name="connsiteY176" fmla="*/ 47530 h 587025"/>
                <a:gd name="connsiteX177" fmla="*/ 1560957 w 3355943"/>
                <a:gd name="connsiteY177" fmla="*/ 212598 h 587025"/>
                <a:gd name="connsiteX178" fmla="*/ 1677638 w 3355943"/>
                <a:gd name="connsiteY178" fmla="*/ 372332 h 587025"/>
                <a:gd name="connsiteX179" fmla="*/ 1677734 w 3355943"/>
                <a:gd name="connsiteY179" fmla="*/ 372523 h 587025"/>
                <a:gd name="connsiteX180" fmla="*/ 1790414 w 3355943"/>
                <a:gd name="connsiteY180" fmla="*/ 293751 h 587025"/>
                <a:gd name="connsiteX181" fmla="*/ 1797844 w 3355943"/>
                <a:gd name="connsiteY181" fmla="*/ 320135 h 587025"/>
                <a:gd name="connsiteX182" fmla="*/ 1643825 w 3355943"/>
                <a:gd name="connsiteY182" fmla="*/ 444246 h 587025"/>
                <a:gd name="connsiteX183" fmla="*/ 1467993 w 3355943"/>
                <a:gd name="connsiteY183" fmla="*/ 235649 h 587025"/>
                <a:gd name="connsiteX184" fmla="*/ 1645539 w 3355943"/>
                <a:gd name="connsiteY184" fmla="*/ 28194 h 587025"/>
                <a:gd name="connsiteX185" fmla="*/ 1884236 w 3355943"/>
                <a:gd name="connsiteY185" fmla="*/ 0 h 587025"/>
                <a:gd name="connsiteX186" fmla="*/ 1924431 w 3355943"/>
                <a:gd name="connsiteY186" fmla="*/ 55721 h 587025"/>
                <a:gd name="connsiteX187" fmla="*/ 1924431 w 3355943"/>
                <a:gd name="connsiteY187" fmla="*/ 214313 h 587025"/>
                <a:gd name="connsiteX188" fmla="*/ 2025015 w 3355943"/>
                <a:gd name="connsiteY188" fmla="*/ 136112 h 587025"/>
                <a:gd name="connsiteX189" fmla="*/ 2096834 w 3355943"/>
                <a:gd name="connsiteY189" fmla="*/ 231553 h 587025"/>
                <a:gd name="connsiteX190" fmla="*/ 2096834 w 3355943"/>
                <a:gd name="connsiteY190" fmla="*/ 391287 h 587025"/>
                <a:gd name="connsiteX191" fmla="*/ 2096929 w 3355943"/>
                <a:gd name="connsiteY191" fmla="*/ 391192 h 587025"/>
                <a:gd name="connsiteX192" fmla="*/ 2113598 w 3355943"/>
                <a:gd name="connsiteY192" fmla="*/ 426244 h 587025"/>
                <a:gd name="connsiteX193" fmla="*/ 2052638 w 3355943"/>
                <a:gd name="connsiteY193" fmla="*/ 442341 h 587025"/>
                <a:gd name="connsiteX194" fmla="*/ 2017014 w 3355943"/>
                <a:gd name="connsiteY194" fmla="*/ 411290 h 587025"/>
                <a:gd name="connsiteX195" fmla="*/ 2017014 w 3355943"/>
                <a:gd name="connsiteY195" fmla="*/ 242792 h 587025"/>
                <a:gd name="connsiteX196" fmla="*/ 1981962 w 3355943"/>
                <a:gd name="connsiteY196" fmla="*/ 188786 h 587025"/>
                <a:gd name="connsiteX197" fmla="*/ 1924527 w 3355943"/>
                <a:gd name="connsiteY197" fmla="*/ 250889 h 587025"/>
                <a:gd name="connsiteX198" fmla="*/ 1924527 w 3355943"/>
                <a:gd name="connsiteY198" fmla="*/ 393573 h 587025"/>
                <a:gd name="connsiteX199" fmla="*/ 1928527 w 3355943"/>
                <a:gd name="connsiteY199" fmla="*/ 436721 h 587025"/>
                <a:gd name="connsiteX200" fmla="*/ 1871091 w 3355943"/>
                <a:gd name="connsiteY200" fmla="*/ 440150 h 587025"/>
                <a:gd name="connsiteX201" fmla="*/ 1844040 w 3355943"/>
                <a:gd name="connsiteY201" fmla="*/ 420624 h 587025"/>
                <a:gd name="connsiteX202" fmla="*/ 1844040 w 3355943"/>
                <a:gd name="connsiteY202" fmla="*/ 54578 h 587025"/>
                <a:gd name="connsiteX203" fmla="*/ 1832515 w 3355943"/>
                <a:gd name="connsiteY203" fmla="*/ 13240 h 587025"/>
                <a:gd name="connsiteX204" fmla="*/ 1884236 w 3355943"/>
                <a:gd name="connsiteY204" fmla="*/ 0 h 587025"/>
                <a:gd name="connsiteX205" fmla="*/ 745618 w 3355943"/>
                <a:gd name="connsiteY205" fmla="*/ 0 h 587025"/>
                <a:gd name="connsiteX206" fmla="*/ 785813 w 3355943"/>
                <a:gd name="connsiteY206" fmla="*/ 55721 h 587025"/>
                <a:gd name="connsiteX207" fmla="*/ 785813 w 3355943"/>
                <a:gd name="connsiteY207" fmla="*/ 391287 h 587025"/>
                <a:gd name="connsiteX208" fmla="*/ 785909 w 3355943"/>
                <a:gd name="connsiteY208" fmla="*/ 391382 h 587025"/>
                <a:gd name="connsiteX209" fmla="*/ 802006 w 3355943"/>
                <a:gd name="connsiteY209" fmla="*/ 426434 h 587025"/>
                <a:gd name="connsiteX210" fmla="*/ 741617 w 3355943"/>
                <a:gd name="connsiteY210" fmla="*/ 442532 h 587025"/>
                <a:gd name="connsiteX211" fmla="*/ 705422 w 3355943"/>
                <a:gd name="connsiteY211" fmla="*/ 411480 h 587025"/>
                <a:gd name="connsiteX212" fmla="*/ 705422 w 3355943"/>
                <a:gd name="connsiteY212" fmla="*/ 54578 h 587025"/>
                <a:gd name="connsiteX213" fmla="*/ 693897 w 3355943"/>
                <a:gd name="connsiteY213" fmla="*/ 13240 h 587025"/>
                <a:gd name="connsiteX214" fmla="*/ 745618 w 3355943"/>
                <a:gd name="connsiteY214" fmla="*/ 0 h 58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3355943" h="587025">
                  <a:moveTo>
                    <a:pt x="2321529" y="294513"/>
                  </a:moveTo>
                  <a:cubicBezTo>
                    <a:pt x="2260092" y="300323"/>
                    <a:pt x="2230755" y="322326"/>
                    <a:pt x="2230755" y="362521"/>
                  </a:cubicBezTo>
                  <a:cubicBezTo>
                    <a:pt x="2230755" y="397002"/>
                    <a:pt x="2245138" y="402907"/>
                    <a:pt x="2261807" y="402907"/>
                  </a:cubicBezTo>
                  <a:cubicBezTo>
                    <a:pt x="2286000" y="402907"/>
                    <a:pt x="2309527" y="386810"/>
                    <a:pt x="2321624" y="363855"/>
                  </a:cubicBezTo>
                  <a:lnTo>
                    <a:pt x="2321529" y="363855"/>
                  </a:lnTo>
                  <a:close/>
                  <a:moveTo>
                    <a:pt x="549498" y="294513"/>
                  </a:moveTo>
                  <a:cubicBezTo>
                    <a:pt x="488061" y="300323"/>
                    <a:pt x="458724" y="322326"/>
                    <a:pt x="458724" y="362521"/>
                  </a:cubicBezTo>
                  <a:cubicBezTo>
                    <a:pt x="458724" y="397002"/>
                    <a:pt x="473107" y="402907"/>
                    <a:pt x="489776" y="402907"/>
                  </a:cubicBezTo>
                  <a:cubicBezTo>
                    <a:pt x="513969" y="402907"/>
                    <a:pt x="537496" y="386810"/>
                    <a:pt x="549593" y="363855"/>
                  </a:cubicBezTo>
                  <a:lnTo>
                    <a:pt x="549498" y="363855"/>
                  </a:lnTo>
                  <a:close/>
                  <a:moveTo>
                    <a:pt x="2920556" y="156686"/>
                  </a:moveTo>
                  <a:cubicBezTo>
                    <a:pt x="2892362" y="156686"/>
                    <a:pt x="2869978" y="171735"/>
                    <a:pt x="2869978" y="235553"/>
                  </a:cubicBezTo>
                  <a:cubicBezTo>
                    <a:pt x="2869978" y="299370"/>
                    <a:pt x="2889504" y="325374"/>
                    <a:pt x="2919984" y="325374"/>
                  </a:cubicBezTo>
                  <a:cubicBezTo>
                    <a:pt x="2948178" y="325374"/>
                    <a:pt x="2970562" y="310324"/>
                    <a:pt x="2970562" y="246507"/>
                  </a:cubicBezTo>
                  <a:cubicBezTo>
                    <a:pt x="2970562" y="182689"/>
                    <a:pt x="2951607" y="156686"/>
                    <a:pt x="2920556" y="156686"/>
                  </a:cubicBezTo>
                  <a:close/>
                  <a:moveTo>
                    <a:pt x="3231166" y="154972"/>
                  </a:moveTo>
                  <a:cubicBezTo>
                    <a:pt x="3200686" y="154972"/>
                    <a:pt x="3176016" y="178689"/>
                    <a:pt x="3176016" y="263747"/>
                  </a:cubicBezTo>
                  <a:lnTo>
                    <a:pt x="3175921" y="263747"/>
                  </a:lnTo>
                  <a:cubicBezTo>
                    <a:pt x="3175921" y="274701"/>
                    <a:pt x="3176492" y="275368"/>
                    <a:pt x="3177635" y="285178"/>
                  </a:cubicBezTo>
                  <a:cubicBezTo>
                    <a:pt x="3186875" y="286893"/>
                    <a:pt x="3196685" y="288036"/>
                    <a:pt x="3205258" y="288036"/>
                  </a:cubicBezTo>
                  <a:cubicBezTo>
                    <a:pt x="3252978" y="288036"/>
                    <a:pt x="3274790" y="261937"/>
                    <a:pt x="3274790" y="216027"/>
                  </a:cubicBezTo>
                  <a:cubicBezTo>
                    <a:pt x="3274790" y="170116"/>
                    <a:pt x="3256407" y="154972"/>
                    <a:pt x="3231166" y="154972"/>
                  </a:cubicBezTo>
                  <a:close/>
                  <a:moveTo>
                    <a:pt x="1301973" y="154972"/>
                  </a:moveTo>
                  <a:cubicBezTo>
                    <a:pt x="1271493" y="154972"/>
                    <a:pt x="1246823" y="168497"/>
                    <a:pt x="1246823" y="253555"/>
                  </a:cubicBezTo>
                  <a:cubicBezTo>
                    <a:pt x="1246823" y="264509"/>
                    <a:pt x="1247395" y="275368"/>
                    <a:pt x="1248538" y="285178"/>
                  </a:cubicBezTo>
                  <a:lnTo>
                    <a:pt x="1248442" y="285178"/>
                  </a:lnTo>
                  <a:cubicBezTo>
                    <a:pt x="1257682" y="286893"/>
                    <a:pt x="1267492" y="288036"/>
                    <a:pt x="1276065" y="288036"/>
                  </a:cubicBezTo>
                  <a:cubicBezTo>
                    <a:pt x="1323785" y="288036"/>
                    <a:pt x="1345598" y="261937"/>
                    <a:pt x="1345598" y="216027"/>
                  </a:cubicBezTo>
                  <a:cubicBezTo>
                    <a:pt x="1345598" y="170116"/>
                    <a:pt x="1327214" y="154972"/>
                    <a:pt x="1301973" y="154972"/>
                  </a:cubicBezTo>
                  <a:close/>
                  <a:moveTo>
                    <a:pt x="908971" y="137922"/>
                  </a:moveTo>
                  <a:cubicBezTo>
                    <a:pt x="934879" y="137922"/>
                    <a:pt x="942308" y="145447"/>
                    <a:pt x="942308" y="167259"/>
                  </a:cubicBezTo>
                  <a:lnTo>
                    <a:pt x="942308" y="337566"/>
                  </a:lnTo>
                  <a:cubicBezTo>
                    <a:pt x="942308" y="373761"/>
                    <a:pt x="953262" y="391573"/>
                    <a:pt x="975646" y="391573"/>
                  </a:cubicBezTo>
                  <a:cubicBezTo>
                    <a:pt x="999744" y="391573"/>
                    <a:pt x="1023366" y="367379"/>
                    <a:pt x="1031367" y="327755"/>
                  </a:cubicBezTo>
                  <a:lnTo>
                    <a:pt x="1031367" y="185642"/>
                  </a:lnTo>
                  <a:cubicBezTo>
                    <a:pt x="1031367" y="168402"/>
                    <a:pt x="1029653" y="150590"/>
                    <a:pt x="1026795" y="142494"/>
                  </a:cubicBezTo>
                  <a:cubicBezTo>
                    <a:pt x="1042892" y="140208"/>
                    <a:pt x="1062895" y="139065"/>
                    <a:pt x="1084231" y="139065"/>
                  </a:cubicBezTo>
                  <a:cubicBezTo>
                    <a:pt x="1105567" y="139065"/>
                    <a:pt x="1111853" y="142494"/>
                    <a:pt x="1111853" y="158591"/>
                  </a:cubicBezTo>
                  <a:lnTo>
                    <a:pt x="1111853" y="387287"/>
                  </a:lnTo>
                  <a:cubicBezTo>
                    <a:pt x="1111853" y="409099"/>
                    <a:pt x="1116425" y="422339"/>
                    <a:pt x="1126808" y="426911"/>
                  </a:cubicBezTo>
                  <a:cubicBezTo>
                    <a:pt x="1113568" y="435578"/>
                    <a:pt x="1091184" y="442436"/>
                    <a:pt x="1071658" y="442436"/>
                  </a:cubicBezTo>
                  <a:cubicBezTo>
                    <a:pt x="1040702" y="442436"/>
                    <a:pt x="1031462" y="430340"/>
                    <a:pt x="1031462" y="386715"/>
                  </a:cubicBezTo>
                  <a:lnTo>
                    <a:pt x="1031462" y="364903"/>
                  </a:lnTo>
                  <a:cubicBezTo>
                    <a:pt x="1013079" y="419005"/>
                    <a:pt x="977360" y="444246"/>
                    <a:pt x="932593" y="444246"/>
                  </a:cubicBezTo>
                  <a:cubicBezTo>
                    <a:pt x="887825" y="444246"/>
                    <a:pt x="861917" y="410909"/>
                    <a:pt x="861917" y="348806"/>
                  </a:cubicBezTo>
                  <a:lnTo>
                    <a:pt x="861917" y="187357"/>
                  </a:lnTo>
                  <a:cubicBezTo>
                    <a:pt x="861917" y="168307"/>
                    <a:pt x="858965" y="152210"/>
                    <a:pt x="852678" y="145352"/>
                  </a:cubicBezTo>
                  <a:cubicBezTo>
                    <a:pt x="867061" y="140779"/>
                    <a:pt x="888873" y="137922"/>
                    <a:pt x="908971" y="137922"/>
                  </a:cubicBezTo>
                  <a:close/>
                  <a:moveTo>
                    <a:pt x="3231833" y="136112"/>
                  </a:moveTo>
                  <a:cubicBezTo>
                    <a:pt x="3291554" y="135541"/>
                    <a:pt x="3335846" y="159163"/>
                    <a:pt x="3355943" y="218313"/>
                  </a:cubicBezTo>
                  <a:cubicBezTo>
                    <a:pt x="3341561" y="285559"/>
                    <a:pt x="3285839" y="310801"/>
                    <a:pt x="3224879" y="310801"/>
                  </a:cubicBezTo>
                  <a:cubicBezTo>
                    <a:pt x="3209925" y="310229"/>
                    <a:pt x="3193828" y="308515"/>
                    <a:pt x="3179445" y="305086"/>
                  </a:cubicBezTo>
                  <a:cubicBezTo>
                    <a:pt x="3188113" y="356806"/>
                    <a:pt x="3215640" y="387858"/>
                    <a:pt x="3263360" y="387858"/>
                  </a:cubicBezTo>
                  <a:lnTo>
                    <a:pt x="3263455" y="387858"/>
                  </a:lnTo>
                  <a:cubicBezTo>
                    <a:pt x="3303079" y="387858"/>
                    <a:pt x="3341656" y="363664"/>
                    <a:pt x="3351371" y="325755"/>
                  </a:cubicBezTo>
                  <a:cubicBezTo>
                    <a:pt x="3353657" y="330898"/>
                    <a:pt x="3354800" y="334994"/>
                    <a:pt x="3354800" y="342424"/>
                  </a:cubicBezTo>
                  <a:cubicBezTo>
                    <a:pt x="3354229" y="397573"/>
                    <a:pt x="3296793" y="444151"/>
                    <a:pt x="3232976" y="444151"/>
                  </a:cubicBezTo>
                  <a:cubicBezTo>
                    <a:pt x="3152489" y="444151"/>
                    <a:pt x="3095625" y="386715"/>
                    <a:pt x="3095625" y="292417"/>
                  </a:cubicBezTo>
                  <a:cubicBezTo>
                    <a:pt x="3095625" y="203930"/>
                    <a:pt x="3145060" y="137255"/>
                    <a:pt x="3231833" y="136112"/>
                  </a:cubicBezTo>
                  <a:close/>
                  <a:moveTo>
                    <a:pt x="2651761" y="136112"/>
                  </a:moveTo>
                  <a:cubicBezTo>
                    <a:pt x="2697100" y="136112"/>
                    <a:pt x="2723579" y="169450"/>
                    <a:pt x="2723579" y="231553"/>
                  </a:cubicBezTo>
                  <a:lnTo>
                    <a:pt x="2723579" y="391287"/>
                  </a:lnTo>
                  <a:lnTo>
                    <a:pt x="2723674" y="391192"/>
                  </a:lnTo>
                  <a:cubicBezTo>
                    <a:pt x="2723674" y="414718"/>
                    <a:pt x="2726532" y="421100"/>
                    <a:pt x="2739772" y="426244"/>
                  </a:cubicBezTo>
                  <a:cubicBezTo>
                    <a:pt x="2717864" y="437197"/>
                    <a:pt x="2700052" y="442341"/>
                    <a:pt x="2678812" y="442341"/>
                  </a:cubicBezTo>
                  <a:cubicBezTo>
                    <a:pt x="2657571" y="442341"/>
                    <a:pt x="2643188" y="430816"/>
                    <a:pt x="2643188" y="411289"/>
                  </a:cubicBezTo>
                  <a:lnTo>
                    <a:pt x="2643188" y="242792"/>
                  </a:lnTo>
                  <a:cubicBezTo>
                    <a:pt x="2643188" y="206026"/>
                    <a:pt x="2631663" y="188785"/>
                    <a:pt x="2608136" y="188785"/>
                  </a:cubicBezTo>
                  <a:cubicBezTo>
                    <a:pt x="2582895" y="188785"/>
                    <a:pt x="2558797" y="212407"/>
                    <a:pt x="2550700" y="250888"/>
                  </a:cubicBezTo>
                  <a:lnTo>
                    <a:pt x="2550700" y="393573"/>
                  </a:lnTo>
                  <a:cubicBezTo>
                    <a:pt x="2550700" y="410908"/>
                    <a:pt x="2552415" y="428720"/>
                    <a:pt x="2555273" y="436721"/>
                  </a:cubicBezTo>
                  <a:cubicBezTo>
                    <a:pt x="2539175" y="439007"/>
                    <a:pt x="2519173" y="440150"/>
                    <a:pt x="2497837" y="440150"/>
                  </a:cubicBezTo>
                  <a:cubicBezTo>
                    <a:pt x="2476501" y="440150"/>
                    <a:pt x="2470214" y="436721"/>
                    <a:pt x="2470214" y="420624"/>
                  </a:cubicBezTo>
                  <a:lnTo>
                    <a:pt x="2470214" y="193072"/>
                  </a:lnTo>
                  <a:cubicBezTo>
                    <a:pt x="2470214" y="171259"/>
                    <a:pt x="2465642" y="158591"/>
                    <a:pt x="2455260" y="153448"/>
                  </a:cubicBezTo>
                  <a:cubicBezTo>
                    <a:pt x="2468500" y="145351"/>
                    <a:pt x="2490883" y="138493"/>
                    <a:pt x="2510410" y="138493"/>
                  </a:cubicBezTo>
                  <a:cubicBezTo>
                    <a:pt x="2542033" y="138493"/>
                    <a:pt x="2550605" y="151066"/>
                    <a:pt x="2550605" y="194786"/>
                  </a:cubicBezTo>
                  <a:lnTo>
                    <a:pt x="2550605" y="214884"/>
                  </a:lnTo>
                  <a:cubicBezTo>
                    <a:pt x="2569560" y="161353"/>
                    <a:pt x="2606422" y="136112"/>
                    <a:pt x="2651761" y="136112"/>
                  </a:cubicBezTo>
                  <a:close/>
                  <a:moveTo>
                    <a:pt x="2283619" y="136112"/>
                  </a:moveTo>
                  <a:cubicBezTo>
                    <a:pt x="2361248" y="136112"/>
                    <a:pt x="2402015" y="174593"/>
                    <a:pt x="2402015" y="246412"/>
                  </a:cubicBezTo>
                  <a:lnTo>
                    <a:pt x="2402015" y="392430"/>
                  </a:lnTo>
                  <a:cubicBezTo>
                    <a:pt x="2402015" y="415385"/>
                    <a:pt x="2404872" y="421767"/>
                    <a:pt x="2417540" y="426910"/>
                  </a:cubicBezTo>
                  <a:cubicBezTo>
                    <a:pt x="2401443" y="436150"/>
                    <a:pt x="2381346" y="441865"/>
                    <a:pt x="2364677" y="441865"/>
                  </a:cubicBezTo>
                  <a:cubicBezTo>
                    <a:pt x="2338197" y="441865"/>
                    <a:pt x="2320957" y="426339"/>
                    <a:pt x="2320957" y="405670"/>
                  </a:cubicBezTo>
                  <a:lnTo>
                    <a:pt x="2320957" y="389572"/>
                  </a:lnTo>
                  <a:cubicBezTo>
                    <a:pt x="2302002" y="420624"/>
                    <a:pt x="2265712" y="443579"/>
                    <a:pt x="2224373" y="443579"/>
                  </a:cubicBezTo>
                  <a:cubicBezTo>
                    <a:pt x="2179606" y="443579"/>
                    <a:pt x="2147983" y="414909"/>
                    <a:pt x="2147983" y="368903"/>
                  </a:cubicBezTo>
                  <a:cubicBezTo>
                    <a:pt x="2147983" y="308610"/>
                    <a:pt x="2206657" y="276415"/>
                    <a:pt x="2314099" y="276415"/>
                  </a:cubicBezTo>
                  <a:lnTo>
                    <a:pt x="2321529" y="276415"/>
                  </a:lnTo>
                  <a:lnTo>
                    <a:pt x="2321529" y="210883"/>
                  </a:lnTo>
                  <a:cubicBezTo>
                    <a:pt x="2321529" y="164306"/>
                    <a:pt x="2304288" y="154400"/>
                    <a:pt x="2279047" y="154400"/>
                  </a:cubicBezTo>
                  <a:cubicBezTo>
                    <a:pt x="2255520" y="154400"/>
                    <a:pt x="2236565" y="167259"/>
                    <a:pt x="2236565" y="202882"/>
                  </a:cubicBezTo>
                  <a:cubicBezTo>
                    <a:pt x="2236565" y="210312"/>
                    <a:pt x="2237708" y="217741"/>
                    <a:pt x="2238852" y="229267"/>
                  </a:cubicBezTo>
                  <a:cubicBezTo>
                    <a:pt x="2240566" y="240792"/>
                    <a:pt x="2236565" y="244221"/>
                    <a:pt x="2222183" y="244221"/>
                  </a:cubicBezTo>
                  <a:cubicBezTo>
                    <a:pt x="2196275" y="244221"/>
                    <a:pt x="2167604" y="233267"/>
                    <a:pt x="2155508" y="215455"/>
                  </a:cubicBezTo>
                  <a:cubicBezTo>
                    <a:pt x="2170367" y="162020"/>
                    <a:pt x="2219230" y="136112"/>
                    <a:pt x="2283619" y="136112"/>
                  </a:cubicBezTo>
                  <a:close/>
                  <a:moveTo>
                    <a:pt x="1302544" y="136112"/>
                  </a:moveTo>
                  <a:cubicBezTo>
                    <a:pt x="1362266" y="135541"/>
                    <a:pt x="1406558" y="159163"/>
                    <a:pt x="1426655" y="218313"/>
                  </a:cubicBezTo>
                  <a:lnTo>
                    <a:pt x="1426750" y="218313"/>
                  </a:lnTo>
                  <a:cubicBezTo>
                    <a:pt x="1412368" y="285559"/>
                    <a:pt x="1356646" y="310801"/>
                    <a:pt x="1295686" y="310801"/>
                  </a:cubicBezTo>
                  <a:cubicBezTo>
                    <a:pt x="1280732" y="310229"/>
                    <a:pt x="1264635" y="308515"/>
                    <a:pt x="1250252" y="305086"/>
                  </a:cubicBezTo>
                  <a:cubicBezTo>
                    <a:pt x="1258920" y="356806"/>
                    <a:pt x="1286447" y="387858"/>
                    <a:pt x="1334167" y="387858"/>
                  </a:cubicBezTo>
                  <a:cubicBezTo>
                    <a:pt x="1373791" y="387858"/>
                    <a:pt x="1412368" y="363664"/>
                    <a:pt x="1422083" y="325755"/>
                  </a:cubicBezTo>
                  <a:cubicBezTo>
                    <a:pt x="1424369" y="330898"/>
                    <a:pt x="1425512" y="334994"/>
                    <a:pt x="1425512" y="342424"/>
                  </a:cubicBezTo>
                  <a:cubicBezTo>
                    <a:pt x="1424941" y="397573"/>
                    <a:pt x="1367505" y="444151"/>
                    <a:pt x="1303687" y="444151"/>
                  </a:cubicBezTo>
                  <a:cubicBezTo>
                    <a:pt x="1223201" y="444151"/>
                    <a:pt x="1166337" y="386715"/>
                    <a:pt x="1166337" y="292417"/>
                  </a:cubicBezTo>
                  <a:cubicBezTo>
                    <a:pt x="1166337" y="203930"/>
                    <a:pt x="1215772" y="137255"/>
                    <a:pt x="1302544" y="136112"/>
                  </a:cubicBezTo>
                  <a:close/>
                  <a:moveTo>
                    <a:pt x="511588" y="136112"/>
                  </a:moveTo>
                  <a:cubicBezTo>
                    <a:pt x="589217" y="136112"/>
                    <a:pt x="629984" y="174593"/>
                    <a:pt x="629984" y="246412"/>
                  </a:cubicBezTo>
                  <a:lnTo>
                    <a:pt x="629984" y="392430"/>
                  </a:lnTo>
                  <a:cubicBezTo>
                    <a:pt x="629984" y="415385"/>
                    <a:pt x="632841" y="421767"/>
                    <a:pt x="645510" y="426910"/>
                  </a:cubicBezTo>
                  <a:cubicBezTo>
                    <a:pt x="629412" y="436150"/>
                    <a:pt x="609315" y="441865"/>
                    <a:pt x="592646" y="441865"/>
                  </a:cubicBezTo>
                  <a:cubicBezTo>
                    <a:pt x="566166" y="441865"/>
                    <a:pt x="548926" y="426339"/>
                    <a:pt x="548926" y="405670"/>
                  </a:cubicBezTo>
                  <a:lnTo>
                    <a:pt x="548926" y="389572"/>
                  </a:lnTo>
                  <a:cubicBezTo>
                    <a:pt x="529971" y="420624"/>
                    <a:pt x="493681" y="443579"/>
                    <a:pt x="452343" y="443579"/>
                  </a:cubicBezTo>
                  <a:cubicBezTo>
                    <a:pt x="407575" y="443579"/>
                    <a:pt x="375952" y="414909"/>
                    <a:pt x="375952" y="368903"/>
                  </a:cubicBezTo>
                  <a:cubicBezTo>
                    <a:pt x="375952" y="308610"/>
                    <a:pt x="434626" y="276415"/>
                    <a:pt x="542068" y="276415"/>
                  </a:cubicBezTo>
                  <a:lnTo>
                    <a:pt x="549498" y="276415"/>
                  </a:lnTo>
                  <a:lnTo>
                    <a:pt x="549498" y="210883"/>
                  </a:lnTo>
                  <a:cubicBezTo>
                    <a:pt x="549498" y="164306"/>
                    <a:pt x="532257" y="154400"/>
                    <a:pt x="507016" y="154400"/>
                  </a:cubicBezTo>
                  <a:cubicBezTo>
                    <a:pt x="483489" y="154400"/>
                    <a:pt x="464535" y="167259"/>
                    <a:pt x="464535" y="202882"/>
                  </a:cubicBezTo>
                  <a:cubicBezTo>
                    <a:pt x="464535" y="210312"/>
                    <a:pt x="465678" y="217741"/>
                    <a:pt x="466821" y="229267"/>
                  </a:cubicBezTo>
                  <a:cubicBezTo>
                    <a:pt x="468535" y="240792"/>
                    <a:pt x="464535" y="244221"/>
                    <a:pt x="450152" y="244221"/>
                  </a:cubicBezTo>
                  <a:cubicBezTo>
                    <a:pt x="424244" y="244221"/>
                    <a:pt x="395574" y="233267"/>
                    <a:pt x="383477" y="215455"/>
                  </a:cubicBezTo>
                  <a:cubicBezTo>
                    <a:pt x="398336" y="162020"/>
                    <a:pt x="447199" y="136112"/>
                    <a:pt x="511588" y="136112"/>
                  </a:cubicBezTo>
                  <a:close/>
                  <a:moveTo>
                    <a:pt x="3048786" y="57006"/>
                  </a:moveTo>
                  <a:cubicBezTo>
                    <a:pt x="3056644" y="58221"/>
                    <a:pt x="3064098" y="62102"/>
                    <a:pt x="3069622" y="68389"/>
                  </a:cubicBezTo>
                  <a:cubicBezTo>
                    <a:pt x="3073241" y="72485"/>
                    <a:pt x="3075718" y="77247"/>
                    <a:pt x="3077052" y="82105"/>
                  </a:cubicBezTo>
                  <a:cubicBezTo>
                    <a:pt x="3080766" y="95631"/>
                    <a:pt x="3076004" y="110585"/>
                    <a:pt x="3064097" y="119348"/>
                  </a:cubicBezTo>
                  <a:lnTo>
                    <a:pt x="3011901" y="157734"/>
                  </a:lnTo>
                  <a:cubicBezTo>
                    <a:pt x="3041428" y="174974"/>
                    <a:pt x="3060192" y="202977"/>
                    <a:pt x="3060192" y="240696"/>
                  </a:cubicBezTo>
                  <a:cubicBezTo>
                    <a:pt x="3060192" y="305657"/>
                    <a:pt x="3003899" y="346424"/>
                    <a:pt x="2920556" y="346424"/>
                  </a:cubicBezTo>
                  <a:cubicBezTo>
                    <a:pt x="2900458" y="346424"/>
                    <a:pt x="2880932" y="344138"/>
                    <a:pt x="2864263" y="339566"/>
                  </a:cubicBezTo>
                  <a:cubicBezTo>
                    <a:pt x="2850452" y="344138"/>
                    <a:pt x="2844165" y="349853"/>
                    <a:pt x="2844165" y="360807"/>
                  </a:cubicBezTo>
                  <a:cubicBezTo>
                    <a:pt x="2844165" y="382047"/>
                    <a:pt x="2873978" y="387858"/>
                    <a:pt x="2936653" y="394144"/>
                  </a:cubicBezTo>
                  <a:lnTo>
                    <a:pt x="2936653" y="393954"/>
                  </a:lnTo>
                  <a:cubicBezTo>
                    <a:pt x="3026283" y="402526"/>
                    <a:pt x="3089529" y="418052"/>
                    <a:pt x="3089529" y="485298"/>
                  </a:cubicBezTo>
                  <a:cubicBezTo>
                    <a:pt x="3089529" y="542734"/>
                    <a:pt x="3040666" y="587025"/>
                    <a:pt x="2923985" y="587025"/>
                  </a:cubicBezTo>
                  <a:cubicBezTo>
                    <a:pt x="2831497" y="587025"/>
                    <a:pt x="2773394" y="558927"/>
                    <a:pt x="2765965" y="510063"/>
                  </a:cubicBezTo>
                  <a:cubicBezTo>
                    <a:pt x="2783777" y="495776"/>
                    <a:pt x="2809685" y="484822"/>
                    <a:pt x="2833211" y="484822"/>
                  </a:cubicBezTo>
                  <a:cubicBezTo>
                    <a:pt x="2844070" y="484822"/>
                    <a:pt x="2852738" y="487680"/>
                    <a:pt x="2852738" y="501491"/>
                  </a:cubicBezTo>
                  <a:cubicBezTo>
                    <a:pt x="2852738" y="509492"/>
                    <a:pt x="2849309" y="514635"/>
                    <a:pt x="2849309" y="523875"/>
                  </a:cubicBezTo>
                  <a:cubicBezTo>
                    <a:pt x="2849309" y="552545"/>
                    <a:pt x="2876931" y="565404"/>
                    <a:pt x="2930938" y="565404"/>
                  </a:cubicBezTo>
                  <a:cubicBezTo>
                    <a:pt x="2990660" y="565404"/>
                    <a:pt x="3017711" y="547497"/>
                    <a:pt x="3017711" y="518731"/>
                  </a:cubicBezTo>
                  <a:cubicBezTo>
                    <a:pt x="3017711" y="484822"/>
                    <a:pt x="2992946" y="469868"/>
                    <a:pt x="2906173" y="461295"/>
                  </a:cubicBezTo>
                  <a:cubicBezTo>
                    <a:pt x="2815400" y="452056"/>
                    <a:pt x="2786634" y="431387"/>
                    <a:pt x="2786634" y="394049"/>
                  </a:cubicBezTo>
                  <a:cubicBezTo>
                    <a:pt x="2786634" y="363664"/>
                    <a:pt x="2806827" y="343566"/>
                    <a:pt x="2847594" y="333756"/>
                  </a:cubicBezTo>
                  <a:cubicBezTo>
                    <a:pt x="2806827" y="317658"/>
                    <a:pt x="2780348" y="285559"/>
                    <a:pt x="2780348" y="240696"/>
                  </a:cubicBezTo>
                  <a:cubicBezTo>
                    <a:pt x="2780348" y="176879"/>
                    <a:pt x="2836069" y="136112"/>
                    <a:pt x="2919984" y="136112"/>
                  </a:cubicBezTo>
                  <a:cubicBezTo>
                    <a:pt x="2949988" y="136112"/>
                    <a:pt x="2976848" y="141351"/>
                    <a:pt x="2999232" y="151257"/>
                  </a:cubicBezTo>
                  <a:lnTo>
                    <a:pt x="3009138" y="86582"/>
                  </a:lnTo>
                  <a:cubicBezTo>
                    <a:pt x="3009233" y="86201"/>
                    <a:pt x="3009329" y="85820"/>
                    <a:pt x="3009329" y="85439"/>
                  </a:cubicBezTo>
                  <a:cubicBezTo>
                    <a:pt x="3010091" y="80867"/>
                    <a:pt x="3011805" y="76485"/>
                    <a:pt x="3014377" y="72485"/>
                  </a:cubicBezTo>
                  <a:cubicBezTo>
                    <a:pt x="3017139" y="68199"/>
                    <a:pt x="3020854" y="64484"/>
                    <a:pt x="3025521" y="61626"/>
                  </a:cubicBezTo>
                  <a:cubicBezTo>
                    <a:pt x="3032665" y="57244"/>
                    <a:pt x="3040928" y="55792"/>
                    <a:pt x="3048786" y="57006"/>
                  </a:cubicBezTo>
                  <a:close/>
                  <a:moveTo>
                    <a:pt x="319564" y="30671"/>
                  </a:moveTo>
                  <a:cubicBezTo>
                    <a:pt x="356330" y="30671"/>
                    <a:pt x="375857" y="41529"/>
                    <a:pt x="375857" y="69152"/>
                  </a:cubicBezTo>
                  <a:cubicBezTo>
                    <a:pt x="375285" y="124873"/>
                    <a:pt x="303467" y="254794"/>
                    <a:pt x="258032" y="357664"/>
                  </a:cubicBezTo>
                  <a:cubicBezTo>
                    <a:pt x="246602" y="384144"/>
                    <a:pt x="238506" y="401956"/>
                    <a:pt x="237935" y="419767"/>
                  </a:cubicBezTo>
                  <a:cubicBezTo>
                    <a:pt x="237935" y="423768"/>
                    <a:pt x="237363" y="429007"/>
                    <a:pt x="239078" y="434722"/>
                  </a:cubicBezTo>
                  <a:cubicBezTo>
                    <a:pt x="213170" y="438151"/>
                    <a:pt x="187928" y="439865"/>
                    <a:pt x="174689" y="439865"/>
                  </a:cubicBezTo>
                  <a:cubicBezTo>
                    <a:pt x="151733" y="439865"/>
                    <a:pt x="145352" y="435293"/>
                    <a:pt x="139065" y="415195"/>
                  </a:cubicBezTo>
                  <a:cubicBezTo>
                    <a:pt x="104013" y="302515"/>
                    <a:pt x="64961" y="194501"/>
                    <a:pt x="29337" y="106585"/>
                  </a:cubicBezTo>
                  <a:cubicBezTo>
                    <a:pt x="17240" y="74391"/>
                    <a:pt x="9811" y="56008"/>
                    <a:pt x="0" y="36481"/>
                  </a:cubicBezTo>
                  <a:cubicBezTo>
                    <a:pt x="20669" y="32481"/>
                    <a:pt x="46577" y="31338"/>
                    <a:pt x="68961" y="31338"/>
                  </a:cubicBezTo>
                  <a:cubicBezTo>
                    <a:pt x="96584" y="31338"/>
                    <a:pt x="104680" y="41720"/>
                    <a:pt x="112681" y="61818"/>
                  </a:cubicBezTo>
                  <a:cubicBezTo>
                    <a:pt x="139160" y="124492"/>
                    <a:pt x="180118" y="271749"/>
                    <a:pt x="214598" y="402813"/>
                  </a:cubicBezTo>
                  <a:cubicBezTo>
                    <a:pt x="231267" y="352235"/>
                    <a:pt x="255842" y="299276"/>
                    <a:pt x="263271" y="236602"/>
                  </a:cubicBezTo>
                  <a:cubicBezTo>
                    <a:pt x="275939" y="159640"/>
                    <a:pt x="280511" y="83249"/>
                    <a:pt x="260414" y="37243"/>
                  </a:cubicBezTo>
                  <a:cubicBezTo>
                    <a:pt x="282797" y="32671"/>
                    <a:pt x="302324" y="30957"/>
                    <a:pt x="319564" y="30957"/>
                  </a:cubicBezTo>
                  <a:close/>
                  <a:moveTo>
                    <a:pt x="1645539" y="28194"/>
                  </a:moveTo>
                  <a:cubicBezTo>
                    <a:pt x="1717929" y="28194"/>
                    <a:pt x="1781175" y="70676"/>
                    <a:pt x="1797272" y="133922"/>
                  </a:cubicBezTo>
                  <a:cubicBezTo>
                    <a:pt x="1777079" y="162116"/>
                    <a:pt x="1740313" y="187928"/>
                    <a:pt x="1719644" y="187928"/>
                  </a:cubicBezTo>
                  <a:cubicBezTo>
                    <a:pt x="1710404" y="187928"/>
                    <a:pt x="1706404" y="182213"/>
                    <a:pt x="1706404" y="172403"/>
                  </a:cubicBezTo>
                  <a:cubicBezTo>
                    <a:pt x="1706404" y="166688"/>
                    <a:pt x="1708118" y="148876"/>
                    <a:pt x="1708118" y="137922"/>
                  </a:cubicBezTo>
                  <a:cubicBezTo>
                    <a:pt x="1708118" y="79915"/>
                    <a:pt x="1680496" y="47530"/>
                    <a:pt x="1642586" y="47530"/>
                  </a:cubicBezTo>
                  <a:cubicBezTo>
                    <a:pt x="1593152" y="47530"/>
                    <a:pt x="1560957" y="102870"/>
                    <a:pt x="1560957" y="212598"/>
                  </a:cubicBezTo>
                  <a:cubicBezTo>
                    <a:pt x="1560957" y="309086"/>
                    <a:pt x="1600676" y="372332"/>
                    <a:pt x="1677638" y="372332"/>
                  </a:cubicBezTo>
                  <a:lnTo>
                    <a:pt x="1677734" y="372523"/>
                  </a:lnTo>
                  <a:cubicBezTo>
                    <a:pt x="1731264" y="372523"/>
                    <a:pt x="1773746" y="341471"/>
                    <a:pt x="1790414" y="293751"/>
                  </a:cubicBezTo>
                  <a:cubicBezTo>
                    <a:pt x="1794415" y="300038"/>
                    <a:pt x="1797844" y="308039"/>
                    <a:pt x="1797844" y="320135"/>
                  </a:cubicBezTo>
                  <a:cubicBezTo>
                    <a:pt x="1797844" y="378714"/>
                    <a:pt x="1732312" y="444246"/>
                    <a:pt x="1643825" y="444246"/>
                  </a:cubicBezTo>
                  <a:cubicBezTo>
                    <a:pt x="1544955" y="444246"/>
                    <a:pt x="1467993" y="364331"/>
                    <a:pt x="1467993" y="235649"/>
                  </a:cubicBezTo>
                  <a:cubicBezTo>
                    <a:pt x="1467993" y="116110"/>
                    <a:pt x="1537526" y="28194"/>
                    <a:pt x="1645539" y="28194"/>
                  </a:cubicBezTo>
                  <a:close/>
                  <a:moveTo>
                    <a:pt x="1884236" y="0"/>
                  </a:moveTo>
                  <a:cubicBezTo>
                    <a:pt x="1915192" y="0"/>
                    <a:pt x="1924431" y="12002"/>
                    <a:pt x="1924431" y="55721"/>
                  </a:cubicBezTo>
                  <a:lnTo>
                    <a:pt x="1924431" y="214313"/>
                  </a:lnTo>
                  <a:cubicBezTo>
                    <a:pt x="1943386" y="160782"/>
                    <a:pt x="1979676" y="136112"/>
                    <a:pt x="2025015" y="136112"/>
                  </a:cubicBezTo>
                  <a:cubicBezTo>
                    <a:pt x="2070354" y="136112"/>
                    <a:pt x="2096834" y="169450"/>
                    <a:pt x="2096834" y="231553"/>
                  </a:cubicBezTo>
                  <a:lnTo>
                    <a:pt x="2096834" y="391287"/>
                  </a:lnTo>
                  <a:lnTo>
                    <a:pt x="2096929" y="391192"/>
                  </a:lnTo>
                  <a:cubicBezTo>
                    <a:pt x="2096929" y="414719"/>
                    <a:pt x="2100358" y="421100"/>
                    <a:pt x="2113598" y="426244"/>
                  </a:cubicBezTo>
                  <a:cubicBezTo>
                    <a:pt x="2091690" y="437198"/>
                    <a:pt x="2073878" y="442341"/>
                    <a:pt x="2052638" y="442341"/>
                  </a:cubicBezTo>
                  <a:cubicBezTo>
                    <a:pt x="2031397" y="442341"/>
                    <a:pt x="2017014" y="430816"/>
                    <a:pt x="2017014" y="411290"/>
                  </a:cubicBezTo>
                  <a:lnTo>
                    <a:pt x="2017014" y="242792"/>
                  </a:lnTo>
                  <a:cubicBezTo>
                    <a:pt x="2017014" y="206026"/>
                    <a:pt x="2005489" y="188786"/>
                    <a:pt x="1981962" y="188786"/>
                  </a:cubicBezTo>
                  <a:cubicBezTo>
                    <a:pt x="1956721" y="188786"/>
                    <a:pt x="1932528" y="212408"/>
                    <a:pt x="1924527" y="250889"/>
                  </a:cubicBezTo>
                  <a:lnTo>
                    <a:pt x="1924527" y="393573"/>
                  </a:lnTo>
                  <a:cubicBezTo>
                    <a:pt x="1924527" y="410909"/>
                    <a:pt x="1925669" y="428720"/>
                    <a:pt x="1928527" y="436721"/>
                  </a:cubicBezTo>
                  <a:cubicBezTo>
                    <a:pt x="1913096" y="439007"/>
                    <a:pt x="1892427" y="440150"/>
                    <a:pt x="1871091" y="440150"/>
                  </a:cubicBezTo>
                  <a:cubicBezTo>
                    <a:pt x="1849755" y="440150"/>
                    <a:pt x="1844040" y="436721"/>
                    <a:pt x="1844040" y="420624"/>
                  </a:cubicBezTo>
                  <a:lnTo>
                    <a:pt x="1844040" y="54578"/>
                  </a:lnTo>
                  <a:cubicBezTo>
                    <a:pt x="1844040" y="35624"/>
                    <a:pt x="1840516" y="23050"/>
                    <a:pt x="1832515" y="13240"/>
                  </a:cubicBezTo>
                  <a:cubicBezTo>
                    <a:pt x="1844040" y="5715"/>
                    <a:pt x="1865853" y="0"/>
                    <a:pt x="1884236" y="0"/>
                  </a:cubicBezTo>
                  <a:close/>
                  <a:moveTo>
                    <a:pt x="745618" y="0"/>
                  </a:moveTo>
                  <a:cubicBezTo>
                    <a:pt x="776574" y="0"/>
                    <a:pt x="785813" y="12002"/>
                    <a:pt x="785813" y="55721"/>
                  </a:cubicBezTo>
                  <a:lnTo>
                    <a:pt x="785813" y="391287"/>
                  </a:lnTo>
                  <a:lnTo>
                    <a:pt x="785909" y="391382"/>
                  </a:lnTo>
                  <a:cubicBezTo>
                    <a:pt x="785909" y="414909"/>
                    <a:pt x="788766" y="421291"/>
                    <a:pt x="802006" y="426434"/>
                  </a:cubicBezTo>
                  <a:cubicBezTo>
                    <a:pt x="780670" y="437388"/>
                    <a:pt x="761715" y="442532"/>
                    <a:pt x="741617" y="442532"/>
                  </a:cubicBezTo>
                  <a:cubicBezTo>
                    <a:pt x="719805" y="442532"/>
                    <a:pt x="705422" y="431006"/>
                    <a:pt x="705422" y="411480"/>
                  </a:cubicBezTo>
                  <a:lnTo>
                    <a:pt x="705422" y="54578"/>
                  </a:lnTo>
                  <a:cubicBezTo>
                    <a:pt x="705422" y="35624"/>
                    <a:pt x="701898" y="23050"/>
                    <a:pt x="693897" y="13240"/>
                  </a:cubicBezTo>
                  <a:cubicBezTo>
                    <a:pt x="705422" y="5715"/>
                    <a:pt x="727235" y="0"/>
                    <a:pt x="74561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800" dirty="0">
                <a:latin typeface="Lor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017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angepaste indel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E55088D-0229-31AE-B7E5-F27587435743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24384000" cy="13716000"/>
          </a:xfrm>
          <a:custGeom>
            <a:avLst/>
            <a:gdLst>
              <a:gd name="connsiteX0" fmla="*/ 2707207 w 24384000"/>
              <a:gd name="connsiteY0" fmla="*/ 13302800 h 13716000"/>
              <a:gd name="connsiteX1" fmla="*/ 2707207 w 24384000"/>
              <a:gd name="connsiteY1" fmla="*/ 13329222 h 13716000"/>
              <a:gd name="connsiteX2" fmla="*/ 2707244 w 24384000"/>
              <a:gd name="connsiteY2" fmla="*/ 13329222 h 13716000"/>
              <a:gd name="connsiteX3" fmla="*/ 2684451 w 24384000"/>
              <a:gd name="connsiteY3" fmla="*/ 13344103 h 13716000"/>
              <a:gd name="connsiteX4" fmla="*/ 2672619 w 24384000"/>
              <a:gd name="connsiteY4" fmla="*/ 13328714 h 13716000"/>
              <a:gd name="connsiteX5" fmla="*/ 2707207 w 24384000"/>
              <a:gd name="connsiteY5" fmla="*/ 13302800 h 13716000"/>
              <a:gd name="connsiteX6" fmla="*/ 2031986 w 24384000"/>
              <a:gd name="connsiteY6" fmla="*/ 13302800 h 13716000"/>
              <a:gd name="connsiteX7" fmla="*/ 2031986 w 24384000"/>
              <a:gd name="connsiteY7" fmla="*/ 13329222 h 13716000"/>
              <a:gd name="connsiteX8" fmla="*/ 2032024 w 24384000"/>
              <a:gd name="connsiteY8" fmla="*/ 13329222 h 13716000"/>
              <a:gd name="connsiteX9" fmla="*/ 2009230 w 24384000"/>
              <a:gd name="connsiteY9" fmla="*/ 13344103 h 13716000"/>
              <a:gd name="connsiteX10" fmla="*/ 1997398 w 24384000"/>
              <a:gd name="connsiteY10" fmla="*/ 13328714 h 13716000"/>
              <a:gd name="connsiteX11" fmla="*/ 2031986 w 24384000"/>
              <a:gd name="connsiteY11" fmla="*/ 13302800 h 13716000"/>
              <a:gd name="connsiteX12" fmla="*/ 1694376 w 24384000"/>
              <a:gd name="connsiteY12" fmla="*/ 13294996 h 13716000"/>
              <a:gd name="connsiteX13" fmla="*/ 1674994 w 24384000"/>
              <a:gd name="connsiteY13" fmla="*/ 13297718 h 13716000"/>
              <a:gd name="connsiteX14" fmla="*/ 1660260 w 24384000"/>
              <a:gd name="connsiteY14" fmla="*/ 13307119 h 13716000"/>
              <a:gd name="connsiteX15" fmla="*/ 1659280 w 24384000"/>
              <a:gd name="connsiteY15" fmla="*/ 13308099 h 13716000"/>
              <a:gd name="connsiteX16" fmla="*/ 1589303 w 24384000"/>
              <a:gd name="connsiteY16" fmla="*/ 13378074 h 13716000"/>
              <a:gd name="connsiteX17" fmla="*/ 1589303 w 24384000"/>
              <a:gd name="connsiteY17" fmla="*/ 13378111 h 13716000"/>
              <a:gd name="connsiteX18" fmla="*/ 1590936 w 24384000"/>
              <a:gd name="connsiteY18" fmla="*/ 13382031 h 13716000"/>
              <a:gd name="connsiteX19" fmla="*/ 1690564 w 24384000"/>
              <a:gd name="connsiteY19" fmla="*/ 13382031 h 13716000"/>
              <a:gd name="connsiteX20" fmla="*/ 1731288 w 24384000"/>
              <a:gd name="connsiteY20" fmla="*/ 13354011 h 13716000"/>
              <a:gd name="connsiteX21" fmla="*/ 1734009 w 24384000"/>
              <a:gd name="connsiteY21" fmla="*/ 13334630 h 13716000"/>
              <a:gd name="connsiteX22" fmla="*/ 1694376 w 24384000"/>
              <a:gd name="connsiteY22" fmla="*/ 13294996 h 13716000"/>
              <a:gd name="connsiteX23" fmla="*/ 2935463 w 24384000"/>
              <a:gd name="connsiteY23" fmla="*/ 13250281 h 13716000"/>
              <a:gd name="connsiteX24" fmla="*/ 2954517 w 24384000"/>
              <a:gd name="connsiteY24" fmla="*/ 13284507 h 13716000"/>
              <a:gd name="connsiteX25" fmla="*/ 2935245 w 24384000"/>
              <a:gd name="connsiteY25" fmla="*/ 13314559 h 13716000"/>
              <a:gd name="connsiteX26" fmla="*/ 2916191 w 24384000"/>
              <a:gd name="connsiteY26" fmla="*/ 13280333 h 13716000"/>
              <a:gd name="connsiteX27" fmla="*/ 2935463 w 24384000"/>
              <a:gd name="connsiteY27" fmla="*/ 13250281 h 13716000"/>
              <a:gd name="connsiteX28" fmla="*/ 3053821 w 24384000"/>
              <a:gd name="connsiteY28" fmla="*/ 13249628 h 13716000"/>
              <a:gd name="connsiteX29" fmla="*/ 3070442 w 24384000"/>
              <a:gd name="connsiteY29" fmla="*/ 13272893 h 13716000"/>
              <a:gd name="connsiteX30" fmla="*/ 3043947 w 24384000"/>
              <a:gd name="connsiteY30" fmla="*/ 13300332 h 13716000"/>
              <a:gd name="connsiteX31" fmla="*/ 3033424 w 24384000"/>
              <a:gd name="connsiteY31" fmla="*/ 13299243 h 13716000"/>
              <a:gd name="connsiteX32" fmla="*/ 3032768 w 24384000"/>
              <a:gd name="connsiteY32" fmla="*/ 13291076 h 13716000"/>
              <a:gd name="connsiteX33" fmla="*/ 3032807 w 24384000"/>
              <a:gd name="connsiteY33" fmla="*/ 13291076 h 13716000"/>
              <a:gd name="connsiteX34" fmla="*/ 3053821 w 24384000"/>
              <a:gd name="connsiteY34" fmla="*/ 13249628 h 13716000"/>
              <a:gd name="connsiteX35" fmla="*/ 2318714 w 24384000"/>
              <a:gd name="connsiteY35" fmla="*/ 13249628 h 13716000"/>
              <a:gd name="connsiteX36" fmla="*/ 2335335 w 24384000"/>
              <a:gd name="connsiteY36" fmla="*/ 13272893 h 13716000"/>
              <a:gd name="connsiteX37" fmla="*/ 2308841 w 24384000"/>
              <a:gd name="connsiteY37" fmla="*/ 13300332 h 13716000"/>
              <a:gd name="connsiteX38" fmla="*/ 2298317 w 24384000"/>
              <a:gd name="connsiteY38" fmla="*/ 13299243 h 13716000"/>
              <a:gd name="connsiteX39" fmla="*/ 2298351 w 24384000"/>
              <a:gd name="connsiteY39" fmla="*/ 13299243 h 13716000"/>
              <a:gd name="connsiteX40" fmla="*/ 2297700 w 24384000"/>
              <a:gd name="connsiteY40" fmla="*/ 13287193 h 13716000"/>
              <a:gd name="connsiteX41" fmla="*/ 2318714 w 24384000"/>
              <a:gd name="connsiteY41" fmla="*/ 13249628 h 13716000"/>
              <a:gd name="connsiteX42" fmla="*/ 2168961 w 24384000"/>
              <a:gd name="connsiteY42" fmla="*/ 13243132 h 13716000"/>
              <a:gd name="connsiteX43" fmla="*/ 2147511 w 24384000"/>
              <a:gd name="connsiteY43" fmla="*/ 13245963 h 13716000"/>
              <a:gd name="connsiteX44" fmla="*/ 2151032 w 24384000"/>
              <a:gd name="connsiteY44" fmla="*/ 13261969 h 13716000"/>
              <a:gd name="connsiteX45" fmla="*/ 2151032 w 24384000"/>
              <a:gd name="connsiteY45" fmla="*/ 13323488 h 13716000"/>
              <a:gd name="connsiteX46" fmla="*/ 2177962 w 24384000"/>
              <a:gd name="connsiteY46" fmla="*/ 13359855 h 13716000"/>
              <a:gd name="connsiteX47" fmla="*/ 2215636 w 24384000"/>
              <a:gd name="connsiteY47" fmla="*/ 13329622 h 13716000"/>
              <a:gd name="connsiteX48" fmla="*/ 2215636 w 24384000"/>
              <a:gd name="connsiteY48" fmla="*/ 13337933 h 13716000"/>
              <a:gd name="connsiteX49" fmla="*/ 2230953 w 24384000"/>
              <a:gd name="connsiteY49" fmla="*/ 13359165 h 13716000"/>
              <a:gd name="connsiteX50" fmla="*/ 2251967 w 24384000"/>
              <a:gd name="connsiteY50" fmla="*/ 13353249 h 13716000"/>
              <a:gd name="connsiteX51" fmla="*/ 2246270 w 24384000"/>
              <a:gd name="connsiteY51" fmla="*/ 13338151 h 13716000"/>
              <a:gd name="connsiteX52" fmla="*/ 2246270 w 24384000"/>
              <a:gd name="connsiteY52" fmla="*/ 13251008 h 13716000"/>
              <a:gd name="connsiteX53" fmla="*/ 2235743 w 24384000"/>
              <a:gd name="connsiteY53" fmla="*/ 13243568 h 13716000"/>
              <a:gd name="connsiteX54" fmla="*/ 2213857 w 24384000"/>
              <a:gd name="connsiteY54" fmla="*/ 13244874 h 13716000"/>
              <a:gd name="connsiteX55" fmla="*/ 2215600 w 24384000"/>
              <a:gd name="connsiteY55" fmla="*/ 13261316 h 13716000"/>
              <a:gd name="connsiteX56" fmla="*/ 2215600 w 24384000"/>
              <a:gd name="connsiteY56" fmla="*/ 13315467 h 13716000"/>
              <a:gd name="connsiteX57" fmla="*/ 2194368 w 24384000"/>
              <a:gd name="connsiteY57" fmla="*/ 13339784 h 13716000"/>
              <a:gd name="connsiteX58" fmla="*/ 2181666 w 24384000"/>
              <a:gd name="connsiteY58" fmla="*/ 13319205 h 13716000"/>
              <a:gd name="connsiteX59" fmla="*/ 2181666 w 24384000"/>
              <a:gd name="connsiteY59" fmla="*/ 13254311 h 13716000"/>
              <a:gd name="connsiteX60" fmla="*/ 2168961 w 24384000"/>
              <a:gd name="connsiteY60" fmla="*/ 13243132 h 13716000"/>
              <a:gd name="connsiteX61" fmla="*/ 3054075 w 24384000"/>
              <a:gd name="connsiteY61" fmla="*/ 13242442 h 13716000"/>
              <a:gd name="connsiteX62" fmla="*/ 3002173 w 24384000"/>
              <a:gd name="connsiteY62" fmla="*/ 13302001 h 13716000"/>
              <a:gd name="connsiteX63" fmla="*/ 3054511 w 24384000"/>
              <a:gd name="connsiteY63" fmla="*/ 13359818 h 13716000"/>
              <a:gd name="connsiteX64" fmla="*/ 3100929 w 24384000"/>
              <a:gd name="connsiteY64" fmla="*/ 13321056 h 13716000"/>
              <a:gd name="connsiteX65" fmla="*/ 3099623 w 24384000"/>
              <a:gd name="connsiteY65" fmla="*/ 13314704 h 13716000"/>
              <a:gd name="connsiteX66" fmla="*/ 3066124 w 24384000"/>
              <a:gd name="connsiteY66" fmla="*/ 13338368 h 13716000"/>
              <a:gd name="connsiteX67" fmla="*/ 3066087 w 24384000"/>
              <a:gd name="connsiteY67" fmla="*/ 13338368 h 13716000"/>
              <a:gd name="connsiteX68" fmla="*/ 3034111 w 24384000"/>
              <a:gd name="connsiteY68" fmla="*/ 13306828 h 13716000"/>
              <a:gd name="connsiteX69" fmla="*/ 3051424 w 24384000"/>
              <a:gd name="connsiteY69" fmla="*/ 13309006 h 13716000"/>
              <a:gd name="connsiteX70" fmla="*/ 3101365 w 24384000"/>
              <a:gd name="connsiteY70" fmla="*/ 13273764 h 13716000"/>
              <a:gd name="connsiteX71" fmla="*/ 3054075 w 24384000"/>
              <a:gd name="connsiteY71" fmla="*/ 13242442 h 13716000"/>
              <a:gd name="connsiteX72" fmla="*/ 2833040 w 24384000"/>
              <a:gd name="connsiteY72" fmla="*/ 13242442 h 13716000"/>
              <a:gd name="connsiteX73" fmla="*/ 2794496 w 24384000"/>
              <a:gd name="connsiteY73" fmla="*/ 13272458 h 13716000"/>
              <a:gd name="connsiteX74" fmla="*/ 2794496 w 24384000"/>
              <a:gd name="connsiteY74" fmla="*/ 13264799 h 13716000"/>
              <a:gd name="connsiteX75" fmla="*/ 2779179 w 24384000"/>
              <a:gd name="connsiteY75" fmla="*/ 13243349 h 13716000"/>
              <a:gd name="connsiteX76" fmla="*/ 2758165 w 24384000"/>
              <a:gd name="connsiteY76" fmla="*/ 13249048 h 13716000"/>
              <a:gd name="connsiteX77" fmla="*/ 2763863 w 24384000"/>
              <a:gd name="connsiteY77" fmla="*/ 13264146 h 13716000"/>
              <a:gd name="connsiteX78" fmla="*/ 2763863 w 24384000"/>
              <a:gd name="connsiteY78" fmla="*/ 13350854 h 13716000"/>
              <a:gd name="connsiteX79" fmla="*/ 2774390 w 24384000"/>
              <a:gd name="connsiteY79" fmla="*/ 13358294 h 13716000"/>
              <a:gd name="connsiteX80" fmla="*/ 2796276 w 24384000"/>
              <a:gd name="connsiteY80" fmla="*/ 13356987 h 13716000"/>
              <a:gd name="connsiteX81" fmla="*/ 2794532 w 24384000"/>
              <a:gd name="connsiteY81" fmla="*/ 13340546 h 13716000"/>
              <a:gd name="connsiteX82" fmla="*/ 2794532 w 24384000"/>
              <a:gd name="connsiteY82" fmla="*/ 13286177 h 13716000"/>
              <a:gd name="connsiteX83" fmla="*/ 2816418 w 24384000"/>
              <a:gd name="connsiteY83" fmla="*/ 13262513 h 13716000"/>
              <a:gd name="connsiteX84" fmla="*/ 2829774 w 24384000"/>
              <a:gd name="connsiteY84" fmla="*/ 13283092 h 13716000"/>
              <a:gd name="connsiteX85" fmla="*/ 2829774 w 24384000"/>
              <a:gd name="connsiteY85" fmla="*/ 13347297 h 13716000"/>
              <a:gd name="connsiteX86" fmla="*/ 2843348 w 24384000"/>
              <a:gd name="connsiteY86" fmla="*/ 13359129 h 13716000"/>
              <a:gd name="connsiteX87" fmla="*/ 2866577 w 24384000"/>
              <a:gd name="connsiteY87" fmla="*/ 13352995 h 13716000"/>
              <a:gd name="connsiteX88" fmla="*/ 2860444 w 24384000"/>
              <a:gd name="connsiteY88" fmla="*/ 13339639 h 13716000"/>
              <a:gd name="connsiteX89" fmla="*/ 2860408 w 24384000"/>
              <a:gd name="connsiteY89" fmla="*/ 13339675 h 13716000"/>
              <a:gd name="connsiteX90" fmla="*/ 2860408 w 24384000"/>
              <a:gd name="connsiteY90" fmla="*/ 13278809 h 13716000"/>
              <a:gd name="connsiteX91" fmla="*/ 2833040 w 24384000"/>
              <a:gd name="connsiteY91" fmla="*/ 13242442 h 13716000"/>
              <a:gd name="connsiteX92" fmla="*/ 2692762 w 24384000"/>
              <a:gd name="connsiteY92" fmla="*/ 13242442 h 13716000"/>
              <a:gd name="connsiteX93" fmla="*/ 2643947 w 24384000"/>
              <a:gd name="connsiteY93" fmla="*/ 13272675 h 13716000"/>
              <a:gd name="connsiteX94" fmla="*/ 2669352 w 24384000"/>
              <a:gd name="connsiteY94" fmla="*/ 13283636 h 13716000"/>
              <a:gd name="connsiteX95" fmla="*/ 2675706 w 24384000"/>
              <a:gd name="connsiteY95" fmla="*/ 13277938 h 13716000"/>
              <a:gd name="connsiteX96" fmla="*/ 2674834 w 24384000"/>
              <a:gd name="connsiteY96" fmla="*/ 13267884 h 13716000"/>
              <a:gd name="connsiteX97" fmla="*/ 2691020 w 24384000"/>
              <a:gd name="connsiteY97" fmla="*/ 13249411 h 13716000"/>
              <a:gd name="connsiteX98" fmla="*/ 2707207 w 24384000"/>
              <a:gd name="connsiteY98" fmla="*/ 13270933 h 13716000"/>
              <a:gd name="connsiteX99" fmla="*/ 2707207 w 24384000"/>
              <a:gd name="connsiteY99" fmla="*/ 13295904 h 13716000"/>
              <a:gd name="connsiteX100" fmla="*/ 2704376 w 24384000"/>
              <a:gd name="connsiteY100" fmla="*/ 13295904 h 13716000"/>
              <a:gd name="connsiteX101" fmla="*/ 2641079 w 24384000"/>
              <a:gd name="connsiteY101" fmla="*/ 13331146 h 13716000"/>
              <a:gd name="connsiteX102" fmla="*/ 2670187 w 24384000"/>
              <a:gd name="connsiteY102" fmla="*/ 13359601 h 13716000"/>
              <a:gd name="connsiteX103" fmla="*/ 2706990 w 24384000"/>
              <a:gd name="connsiteY103" fmla="*/ 13339022 h 13716000"/>
              <a:gd name="connsiteX104" fmla="*/ 2706990 w 24384000"/>
              <a:gd name="connsiteY104" fmla="*/ 13345155 h 13716000"/>
              <a:gd name="connsiteX105" fmla="*/ 2723650 w 24384000"/>
              <a:gd name="connsiteY105" fmla="*/ 13358947 h 13716000"/>
              <a:gd name="connsiteX106" fmla="*/ 2743792 w 24384000"/>
              <a:gd name="connsiteY106" fmla="*/ 13353249 h 13716000"/>
              <a:gd name="connsiteX107" fmla="*/ 2737877 w 24384000"/>
              <a:gd name="connsiteY107" fmla="*/ 13340110 h 13716000"/>
              <a:gd name="connsiteX108" fmla="*/ 2737877 w 24384000"/>
              <a:gd name="connsiteY108" fmla="*/ 13284471 h 13716000"/>
              <a:gd name="connsiteX109" fmla="*/ 2692762 w 24384000"/>
              <a:gd name="connsiteY109" fmla="*/ 13242442 h 13716000"/>
              <a:gd name="connsiteX110" fmla="*/ 2318932 w 24384000"/>
              <a:gd name="connsiteY110" fmla="*/ 13242442 h 13716000"/>
              <a:gd name="connsiteX111" fmla="*/ 2267030 w 24384000"/>
              <a:gd name="connsiteY111" fmla="*/ 13302001 h 13716000"/>
              <a:gd name="connsiteX112" fmla="*/ 2319365 w 24384000"/>
              <a:gd name="connsiteY112" fmla="*/ 13359818 h 13716000"/>
              <a:gd name="connsiteX113" fmla="*/ 2365786 w 24384000"/>
              <a:gd name="connsiteY113" fmla="*/ 13321056 h 13716000"/>
              <a:gd name="connsiteX114" fmla="*/ 2364480 w 24384000"/>
              <a:gd name="connsiteY114" fmla="*/ 13314704 h 13716000"/>
              <a:gd name="connsiteX115" fmla="*/ 2330981 w 24384000"/>
              <a:gd name="connsiteY115" fmla="*/ 13338368 h 13716000"/>
              <a:gd name="connsiteX116" fmla="*/ 2299004 w 24384000"/>
              <a:gd name="connsiteY116" fmla="*/ 13306828 h 13716000"/>
              <a:gd name="connsiteX117" fmla="*/ 2316317 w 24384000"/>
              <a:gd name="connsiteY117" fmla="*/ 13309006 h 13716000"/>
              <a:gd name="connsiteX118" fmla="*/ 2366258 w 24384000"/>
              <a:gd name="connsiteY118" fmla="*/ 13273764 h 13716000"/>
              <a:gd name="connsiteX119" fmla="*/ 2366222 w 24384000"/>
              <a:gd name="connsiteY119" fmla="*/ 13273764 h 13716000"/>
              <a:gd name="connsiteX120" fmla="*/ 2318932 w 24384000"/>
              <a:gd name="connsiteY120" fmla="*/ 13242442 h 13716000"/>
              <a:gd name="connsiteX121" fmla="*/ 2017542 w 24384000"/>
              <a:gd name="connsiteY121" fmla="*/ 13242442 h 13716000"/>
              <a:gd name="connsiteX122" fmla="*/ 1968725 w 24384000"/>
              <a:gd name="connsiteY122" fmla="*/ 13272675 h 13716000"/>
              <a:gd name="connsiteX123" fmla="*/ 1994131 w 24384000"/>
              <a:gd name="connsiteY123" fmla="*/ 13283636 h 13716000"/>
              <a:gd name="connsiteX124" fmla="*/ 2000483 w 24384000"/>
              <a:gd name="connsiteY124" fmla="*/ 13277938 h 13716000"/>
              <a:gd name="connsiteX125" fmla="*/ 1999612 w 24384000"/>
              <a:gd name="connsiteY125" fmla="*/ 13267884 h 13716000"/>
              <a:gd name="connsiteX126" fmla="*/ 2015799 w 24384000"/>
              <a:gd name="connsiteY126" fmla="*/ 13249411 h 13716000"/>
              <a:gd name="connsiteX127" fmla="*/ 2031986 w 24384000"/>
              <a:gd name="connsiteY127" fmla="*/ 13270933 h 13716000"/>
              <a:gd name="connsiteX128" fmla="*/ 2031986 w 24384000"/>
              <a:gd name="connsiteY128" fmla="*/ 13295904 h 13716000"/>
              <a:gd name="connsiteX129" fmla="*/ 2029155 w 24384000"/>
              <a:gd name="connsiteY129" fmla="*/ 13295904 h 13716000"/>
              <a:gd name="connsiteX130" fmla="*/ 1965858 w 24384000"/>
              <a:gd name="connsiteY130" fmla="*/ 13331146 h 13716000"/>
              <a:gd name="connsiteX131" fmla="*/ 1994967 w 24384000"/>
              <a:gd name="connsiteY131" fmla="*/ 13359601 h 13716000"/>
              <a:gd name="connsiteX132" fmla="*/ 2031770 w 24384000"/>
              <a:gd name="connsiteY132" fmla="*/ 13339022 h 13716000"/>
              <a:gd name="connsiteX133" fmla="*/ 2031770 w 24384000"/>
              <a:gd name="connsiteY133" fmla="*/ 13345155 h 13716000"/>
              <a:gd name="connsiteX134" fmla="*/ 2048428 w 24384000"/>
              <a:gd name="connsiteY134" fmla="*/ 13358947 h 13716000"/>
              <a:gd name="connsiteX135" fmla="*/ 2068571 w 24384000"/>
              <a:gd name="connsiteY135" fmla="*/ 13353249 h 13716000"/>
              <a:gd name="connsiteX136" fmla="*/ 2062655 w 24384000"/>
              <a:gd name="connsiteY136" fmla="*/ 13340110 h 13716000"/>
              <a:gd name="connsiteX137" fmla="*/ 2062655 w 24384000"/>
              <a:gd name="connsiteY137" fmla="*/ 13284471 h 13716000"/>
              <a:gd name="connsiteX138" fmla="*/ 2017542 w 24384000"/>
              <a:gd name="connsiteY138" fmla="*/ 13242442 h 13716000"/>
              <a:gd name="connsiteX139" fmla="*/ 2975459 w 24384000"/>
              <a:gd name="connsiteY139" fmla="*/ 13214059 h 13716000"/>
              <a:gd name="connsiteX140" fmla="*/ 2971213 w 24384000"/>
              <a:gd name="connsiteY140" fmla="*/ 13218197 h 13716000"/>
              <a:gd name="connsiteX141" fmla="*/ 2969289 w 24384000"/>
              <a:gd name="connsiteY141" fmla="*/ 13223133 h 13716000"/>
              <a:gd name="connsiteX142" fmla="*/ 2969219 w 24384000"/>
              <a:gd name="connsiteY142" fmla="*/ 13223568 h 13716000"/>
              <a:gd name="connsiteX143" fmla="*/ 2965443 w 24384000"/>
              <a:gd name="connsiteY143" fmla="*/ 13248212 h 13716000"/>
              <a:gd name="connsiteX144" fmla="*/ 2935245 w 24384000"/>
              <a:gd name="connsiteY144" fmla="*/ 13242441 h 13716000"/>
              <a:gd name="connsiteX145" fmla="*/ 2882039 w 24384000"/>
              <a:gd name="connsiteY145" fmla="*/ 13282293 h 13716000"/>
              <a:gd name="connsiteX146" fmla="*/ 2907661 w 24384000"/>
              <a:gd name="connsiteY146" fmla="*/ 13317752 h 13716000"/>
              <a:gd name="connsiteX147" fmla="*/ 2884433 w 24384000"/>
              <a:gd name="connsiteY147" fmla="*/ 13340727 h 13716000"/>
              <a:gd name="connsiteX148" fmla="*/ 2929983 w 24384000"/>
              <a:gd name="connsiteY148" fmla="*/ 13366351 h 13716000"/>
              <a:gd name="connsiteX149" fmla="*/ 2972484 w 24384000"/>
              <a:gd name="connsiteY149" fmla="*/ 13388236 h 13716000"/>
              <a:gd name="connsiteX150" fmla="*/ 2939421 w 24384000"/>
              <a:gd name="connsiteY150" fmla="*/ 13406021 h 13716000"/>
              <a:gd name="connsiteX151" fmla="*/ 2908315 w 24384000"/>
              <a:gd name="connsiteY151" fmla="*/ 13390196 h 13716000"/>
              <a:gd name="connsiteX152" fmla="*/ 2909622 w 24384000"/>
              <a:gd name="connsiteY152" fmla="*/ 13381667 h 13716000"/>
              <a:gd name="connsiteX153" fmla="*/ 2902182 w 24384000"/>
              <a:gd name="connsiteY153" fmla="*/ 13375315 h 13716000"/>
              <a:gd name="connsiteX154" fmla="*/ 2876557 w 24384000"/>
              <a:gd name="connsiteY154" fmla="*/ 13384933 h 13716000"/>
              <a:gd name="connsiteX155" fmla="*/ 2936770 w 24384000"/>
              <a:gd name="connsiteY155" fmla="*/ 13414259 h 13716000"/>
              <a:gd name="connsiteX156" fmla="*/ 2999849 w 24384000"/>
              <a:gd name="connsiteY156" fmla="*/ 13375497 h 13716000"/>
              <a:gd name="connsiteX157" fmla="*/ 2941597 w 24384000"/>
              <a:gd name="connsiteY157" fmla="*/ 13340691 h 13716000"/>
              <a:gd name="connsiteX158" fmla="*/ 2941597 w 24384000"/>
              <a:gd name="connsiteY158" fmla="*/ 13340763 h 13716000"/>
              <a:gd name="connsiteX159" fmla="*/ 2906355 w 24384000"/>
              <a:gd name="connsiteY159" fmla="*/ 13328060 h 13716000"/>
              <a:gd name="connsiteX160" fmla="*/ 2914013 w 24384000"/>
              <a:gd name="connsiteY160" fmla="*/ 13319966 h 13716000"/>
              <a:gd name="connsiteX161" fmla="*/ 2935463 w 24384000"/>
              <a:gd name="connsiteY161" fmla="*/ 13322580 h 13716000"/>
              <a:gd name="connsiteX162" fmla="*/ 2988672 w 24384000"/>
              <a:gd name="connsiteY162" fmla="*/ 13282293 h 13716000"/>
              <a:gd name="connsiteX163" fmla="*/ 2970269 w 24384000"/>
              <a:gd name="connsiteY163" fmla="*/ 13250680 h 13716000"/>
              <a:gd name="connsiteX164" fmla="*/ 2990158 w 24384000"/>
              <a:gd name="connsiteY164" fmla="*/ 13236054 h 13716000"/>
              <a:gd name="connsiteX165" fmla="*/ 2995096 w 24384000"/>
              <a:gd name="connsiteY165" fmla="*/ 13221862 h 13716000"/>
              <a:gd name="connsiteX166" fmla="*/ 2992264 w 24384000"/>
              <a:gd name="connsiteY166" fmla="*/ 13216636 h 13716000"/>
              <a:gd name="connsiteX167" fmla="*/ 2975459 w 24384000"/>
              <a:gd name="connsiteY167" fmla="*/ 13214059 h 13716000"/>
              <a:gd name="connsiteX168" fmla="*/ 1944372 w 24384000"/>
              <a:gd name="connsiteY168" fmla="*/ 13202264 h 13716000"/>
              <a:gd name="connsiteX169" fmla="*/ 1944372 w 24384000"/>
              <a:gd name="connsiteY169" fmla="*/ 13202373 h 13716000"/>
              <a:gd name="connsiteX170" fmla="*/ 1921832 w 24384000"/>
              <a:gd name="connsiteY170" fmla="*/ 13204768 h 13716000"/>
              <a:gd name="connsiteX171" fmla="*/ 1922922 w 24384000"/>
              <a:gd name="connsiteY171" fmla="*/ 13280733 h 13716000"/>
              <a:gd name="connsiteX172" fmla="*/ 1904374 w 24384000"/>
              <a:gd name="connsiteY172" fmla="*/ 13344066 h 13716000"/>
              <a:gd name="connsiteX173" fmla="*/ 1865540 w 24384000"/>
              <a:gd name="connsiteY173" fmla="*/ 13214132 h 13716000"/>
              <a:gd name="connsiteX174" fmla="*/ 1848880 w 24384000"/>
              <a:gd name="connsiteY174" fmla="*/ 13202518 h 13716000"/>
              <a:gd name="connsiteX175" fmla="*/ 1822604 w 24384000"/>
              <a:gd name="connsiteY175" fmla="*/ 13204478 h 13716000"/>
              <a:gd name="connsiteX176" fmla="*/ 1833782 w 24384000"/>
              <a:gd name="connsiteY176" fmla="*/ 13231191 h 13716000"/>
              <a:gd name="connsiteX177" fmla="*/ 1875593 w 24384000"/>
              <a:gd name="connsiteY177" fmla="*/ 13348785 h 13716000"/>
              <a:gd name="connsiteX178" fmla="*/ 1889167 w 24384000"/>
              <a:gd name="connsiteY178" fmla="*/ 13358185 h 13716000"/>
              <a:gd name="connsiteX179" fmla="*/ 1913702 w 24384000"/>
              <a:gd name="connsiteY179" fmla="*/ 13356225 h 13716000"/>
              <a:gd name="connsiteX180" fmla="*/ 1913267 w 24384000"/>
              <a:gd name="connsiteY180" fmla="*/ 13350527 h 13716000"/>
              <a:gd name="connsiteX181" fmla="*/ 1920925 w 24384000"/>
              <a:gd name="connsiteY181" fmla="*/ 13326863 h 13716000"/>
              <a:gd name="connsiteX182" fmla="*/ 1965822 w 24384000"/>
              <a:gd name="connsiteY182" fmla="*/ 13216927 h 13716000"/>
              <a:gd name="connsiteX183" fmla="*/ 1944372 w 24384000"/>
              <a:gd name="connsiteY183" fmla="*/ 13202264 h 13716000"/>
              <a:gd name="connsiteX184" fmla="*/ 2449626 w 24384000"/>
              <a:gd name="connsiteY184" fmla="*/ 13201320 h 13716000"/>
              <a:gd name="connsiteX185" fmla="*/ 2381975 w 24384000"/>
              <a:gd name="connsiteY185" fmla="*/ 13280369 h 13716000"/>
              <a:gd name="connsiteX186" fmla="*/ 2448973 w 24384000"/>
              <a:gd name="connsiteY186" fmla="*/ 13359854 h 13716000"/>
              <a:gd name="connsiteX187" fmla="*/ 2507661 w 24384000"/>
              <a:gd name="connsiteY187" fmla="*/ 13312563 h 13716000"/>
              <a:gd name="connsiteX188" fmla="*/ 2504832 w 24384000"/>
              <a:gd name="connsiteY188" fmla="*/ 13302509 h 13716000"/>
              <a:gd name="connsiteX189" fmla="*/ 2461893 w 24384000"/>
              <a:gd name="connsiteY189" fmla="*/ 13332524 h 13716000"/>
              <a:gd name="connsiteX190" fmla="*/ 2461857 w 24384000"/>
              <a:gd name="connsiteY190" fmla="*/ 13332452 h 13716000"/>
              <a:gd name="connsiteX191" fmla="*/ 2417398 w 24384000"/>
              <a:gd name="connsiteY191" fmla="*/ 13271586 h 13716000"/>
              <a:gd name="connsiteX192" fmla="*/ 2448501 w 24384000"/>
              <a:gd name="connsiteY192" fmla="*/ 13208688 h 13716000"/>
              <a:gd name="connsiteX193" fmla="*/ 2473472 w 24384000"/>
              <a:gd name="connsiteY193" fmla="*/ 13243131 h 13716000"/>
              <a:gd name="connsiteX194" fmla="*/ 2472819 w 24384000"/>
              <a:gd name="connsiteY194" fmla="*/ 13256270 h 13716000"/>
              <a:gd name="connsiteX195" fmla="*/ 2477863 w 24384000"/>
              <a:gd name="connsiteY195" fmla="*/ 13262186 h 13716000"/>
              <a:gd name="connsiteX196" fmla="*/ 2507443 w 24384000"/>
              <a:gd name="connsiteY196" fmla="*/ 13241607 h 13716000"/>
              <a:gd name="connsiteX197" fmla="*/ 2449626 w 24384000"/>
              <a:gd name="connsiteY197" fmla="*/ 13201320 h 13716000"/>
              <a:gd name="connsiteX198" fmla="*/ 2540582 w 24384000"/>
              <a:gd name="connsiteY198" fmla="*/ 13190577 h 13716000"/>
              <a:gd name="connsiteX199" fmla="*/ 2520872 w 24384000"/>
              <a:gd name="connsiteY199" fmla="*/ 13195622 h 13716000"/>
              <a:gd name="connsiteX200" fmla="*/ 2525265 w 24384000"/>
              <a:gd name="connsiteY200" fmla="*/ 13211374 h 13716000"/>
              <a:gd name="connsiteX201" fmla="*/ 2525265 w 24384000"/>
              <a:gd name="connsiteY201" fmla="*/ 13350853 h 13716000"/>
              <a:gd name="connsiteX202" fmla="*/ 2535571 w 24384000"/>
              <a:gd name="connsiteY202" fmla="*/ 13358294 h 13716000"/>
              <a:gd name="connsiteX203" fmla="*/ 2557457 w 24384000"/>
              <a:gd name="connsiteY203" fmla="*/ 13356987 h 13716000"/>
              <a:gd name="connsiteX204" fmla="*/ 2555932 w 24384000"/>
              <a:gd name="connsiteY204" fmla="*/ 13340546 h 13716000"/>
              <a:gd name="connsiteX205" fmla="*/ 2555932 w 24384000"/>
              <a:gd name="connsiteY205" fmla="*/ 13286177 h 13716000"/>
              <a:gd name="connsiteX206" fmla="*/ 2577818 w 24384000"/>
              <a:gd name="connsiteY206" fmla="*/ 13262513 h 13716000"/>
              <a:gd name="connsiteX207" fmla="*/ 2591174 w 24384000"/>
              <a:gd name="connsiteY207" fmla="*/ 13283092 h 13716000"/>
              <a:gd name="connsiteX208" fmla="*/ 2591174 w 24384000"/>
              <a:gd name="connsiteY208" fmla="*/ 13347296 h 13716000"/>
              <a:gd name="connsiteX209" fmla="*/ 2604748 w 24384000"/>
              <a:gd name="connsiteY209" fmla="*/ 13359128 h 13716000"/>
              <a:gd name="connsiteX210" fmla="*/ 2627977 w 24384000"/>
              <a:gd name="connsiteY210" fmla="*/ 13352995 h 13716000"/>
              <a:gd name="connsiteX211" fmla="*/ 2621625 w 24384000"/>
              <a:gd name="connsiteY211" fmla="*/ 13339638 h 13716000"/>
              <a:gd name="connsiteX212" fmla="*/ 2621589 w 24384000"/>
              <a:gd name="connsiteY212" fmla="*/ 13339675 h 13716000"/>
              <a:gd name="connsiteX213" fmla="*/ 2621589 w 24384000"/>
              <a:gd name="connsiteY213" fmla="*/ 13278809 h 13716000"/>
              <a:gd name="connsiteX214" fmla="*/ 2594223 w 24384000"/>
              <a:gd name="connsiteY214" fmla="*/ 13242442 h 13716000"/>
              <a:gd name="connsiteX215" fmla="*/ 2555896 w 24384000"/>
              <a:gd name="connsiteY215" fmla="*/ 13272240 h 13716000"/>
              <a:gd name="connsiteX216" fmla="*/ 2555896 w 24384000"/>
              <a:gd name="connsiteY216" fmla="*/ 13211809 h 13716000"/>
              <a:gd name="connsiteX217" fmla="*/ 2540582 w 24384000"/>
              <a:gd name="connsiteY217" fmla="*/ 13190577 h 13716000"/>
              <a:gd name="connsiteX218" fmla="*/ 2106716 w 24384000"/>
              <a:gd name="connsiteY218" fmla="*/ 13190577 h 13716000"/>
              <a:gd name="connsiteX219" fmla="*/ 2087009 w 24384000"/>
              <a:gd name="connsiteY219" fmla="*/ 13195622 h 13716000"/>
              <a:gd name="connsiteX220" fmla="*/ 2091400 w 24384000"/>
              <a:gd name="connsiteY220" fmla="*/ 13211374 h 13716000"/>
              <a:gd name="connsiteX221" fmla="*/ 2091400 w 24384000"/>
              <a:gd name="connsiteY221" fmla="*/ 13347369 h 13716000"/>
              <a:gd name="connsiteX222" fmla="*/ 2105191 w 24384000"/>
              <a:gd name="connsiteY222" fmla="*/ 13359201 h 13716000"/>
              <a:gd name="connsiteX223" fmla="*/ 2128202 w 24384000"/>
              <a:gd name="connsiteY223" fmla="*/ 13353067 h 13716000"/>
              <a:gd name="connsiteX224" fmla="*/ 2122069 w 24384000"/>
              <a:gd name="connsiteY224" fmla="*/ 13339711 h 13716000"/>
              <a:gd name="connsiteX225" fmla="*/ 2122033 w 24384000"/>
              <a:gd name="connsiteY225" fmla="*/ 13339675 h 13716000"/>
              <a:gd name="connsiteX226" fmla="*/ 2122033 w 24384000"/>
              <a:gd name="connsiteY226" fmla="*/ 13211809 h 13716000"/>
              <a:gd name="connsiteX227" fmla="*/ 2106716 w 24384000"/>
              <a:gd name="connsiteY227" fmla="*/ 13190577 h 13716000"/>
              <a:gd name="connsiteX228" fmla="*/ 1574859 w 24384000"/>
              <a:gd name="connsiteY228" fmla="*/ 13179036 h 13716000"/>
              <a:gd name="connsiteX229" fmla="*/ 1503648 w 24384000"/>
              <a:gd name="connsiteY229" fmla="*/ 13208507 h 13716000"/>
              <a:gd name="connsiteX230" fmla="*/ 1410916 w 24384000"/>
              <a:gd name="connsiteY230" fmla="*/ 13301348 h 13716000"/>
              <a:gd name="connsiteX231" fmla="*/ 1408921 w 24384000"/>
              <a:gd name="connsiteY231" fmla="*/ 13303236 h 13716000"/>
              <a:gd name="connsiteX232" fmla="*/ 1330198 w 24384000"/>
              <a:gd name="connsiteY232" fmla="*/ 13335356 h 13716000"/>
              <a:gd name="connsiteX233" fmla="*/ 1289148 w 24384000"/>
              <a:gd name="connsiteY233" fmla="*/ 13335356 h 13716000"/>
              <a:gd name="connsiteX234" fmla="*/ 1287516 w 24384000"/>
              <a:gd name="connsiteY234" fmla="*/ 13339276 h 13716000"/>
              <a:gd name="connsiteX235" fmla="*/ 1300690 w 24384000"/>
              <a:gd name="connsiteY235" fmla="*/ 13352451 h 13716000"/>
              <a:gd name="connsiteX236" fmla="*/ 1371936 w 24384000"/>
              <a:gd name="connsiteY236" fmla="*/ 13381958 h 13716000"/>
              <a:gd name="connsiteX237" fmla="*/ 1445796 w 24384000"/>
              <a:gd name="connsiteY237" fmla="*/ 13381958 h 13716000"/>
              <a:gd name="connsiteX238" fmla="*/ 1517151 w 24384000"/>
              <a:gd name="connsiteY238" fmla="*/ 13352451 h 13716000"/>
              <a:gd name="connsiteX239" fmla="*/ 1609883 w 24384000"/>
              <a:gd name="connsiteY239" fmla="*/ 13259719 h 13716000"/>
              <a:gd name="connsiteX240" fmla="*/ 1611878 w 24384000"/>
              <a:gd name="connsiteY240" fmla="*/ 13257722 h 13716000"/>
              <a:gd name="connsiteX241" fmla="*/ 1690601 w 24384000"/>
              <a:gd name="connsiteY241" fmla="*/ 13225747 h 13716000"/>
              <a:gd name="connsiteX242" fmla="*/ 1731760 w 24384000"/>
              <a:gd name="connsiteY242" fmla="*/ 13225747 h 13716000"/>
              <a:gd name="connsiteX243" fmla="*/ 1733382 w 24384000"/>
              <a:gd name="connsiteY243" fmla="*/ 13221852 h 13716000"/>
              <a:gd name="connsiteX244" fmla="*/ 1733392 w 24384000"/>
              <a:gd name="connsiteY244" fmla="*/ 13221863 h 13716000"/>
              <a:gd name="connsiteX245" fmla="*/ 1733392 w 24384000"/>
              <a:gd name="connsiteY245" fmla="*/ 13221827 h 13716000"/>
              <a:gd name="connsiteX246" fmla="*/ 1733382 w 24384000"/>
              <a:gd name="connsiteY246" fmla="*/ 13221852 h 13716000"/>
              <a:gd name="connsiteX247" fmla="*/ 1720072 w 24384000"/>
              <a:gd name="connsiteY247" fmla="*/ 13208543 h 13716000"/>
              <a:gd name="connsiteX248" fmla="*/ 1648826 w 24384000"/>
              <a:gd name="connsiteY248" fmla="*/ 13179036 h 13716000"/>
              <a:gd name="connsiteX249" fmla="*/ 1330198 w 24384000"/>
              <a:gd name="connsiteY249" fmla="*/ 13179036 h 13716000"/>
              <a:gd name="connsiteX250" fmla="*/ 1289474 w 24384000"/>
              <a:gd name="connsiteY250" fmla="*/ 13207055 h 13716000"/>
              <a:gd name="connsiteX251" fmla="*/ 1286753 w 24384000"/>
              <a:gd name="connsiteY251" fmla="*/ 13226437 h 13716000"/>
              <a:gd name="connsiteX252" fmla="*/ 1326386 w 24384000"/>
              <a:gd name="connsiteY252" fmla="*/ 13266070 h 13716000"/>
              <a:gd name="connsiteX253" fmla="*/ 1345767 w 24384000"/>
              <a:gd name="connsiteY253" fmla="*/ 13263348 h 13716000"/>
              <a:gd name="connsiteX254" fmla="*/ 1360504 w 24384000"/>
              <a:gd name="connsiteY254" fmla="*/ 13253948 h 13716000"/>
              <a:gd name="connsiteX255" fmla="*/ 1361483 w 24384000"/>
              <a:gd name="connsiteY255" fmla="*/ 13252968 h 13716000"/>
              <a:gd name="connsiteX256" fmla="*/ 1431458 w 24384000"/>
              <a:gd name="connsiteY256" fmla="*/ 13182992 h 13716000"/>
              <a:gd name="connsiteX257" fmla="*/ 1429826 w 24384000"/>
              <a:gd name="connsiteY257" fmla="*/ 13179072 h 13716000"/>
              <a:gd name="connsiteX258" fmla="*/ 1330198 w 24384000"/>
              <a:gd name="connsiteY258" fmla="*/ 13179072 h 13716000"/>
              <a:gd name="connsiteX259" fmla="*/ 0 w 24384000"/>
              <a:gd name="connsiteY259" fmla="*/ 0 h 13716000"/>
              <a:gd name="connsiteX260" fmla="*/ 24384000 w 24384000"/>
              <a:gd name="connsiteY260" fmla="*/ 0 h 13716000"/>
              <a:gd name="connsiteX261" fmla="*/ 24384000 w 24384000"/>
              <a:gd name="connsiteY261" fmla="*/ 13716000 h 13716000"/>
              <a:gd name="connsiteX262" fmla="*/ 0 w 24384000"/>
              <a:gd name="connsiteY262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24384000" h="13716000">
                <a:moveTo>
                  <a:pt x="2707207" y="13302800"/>
                </a:moveTo>
                <a:lnTo>
                  <a:pt x="2707207" y="13329222"/>
                </a:lnTo>
                <a:lnTo>
                  <a:pt x="2707244" y="13329222"/>
                </a:lnTo>
                <a:cubicBezTo>
                  <a:pt x="2702636" y="13337969"/>
                  <a:pt x="2693670" y="13344103"/>
                  <a:pt x="2684451" y="13344103"/>
                </a:cubicBezTo>
                <a:cubicBezTo>
                  <a:pt x="2678099" y="13344103"/>
                  <a:pt x="2672619" y="13341853"/>
                  <a:pt x="2672619" y="13328714"/>
                </a:cubicBezTo>
                <a:cubicBezTo>
                  <a:pt x="2672619" y="13313398"/>
                  <a:pt x="2683797" y="13305014"/>
                  <a:pt x="2707207" y="13302800"/>
                </a:cubicBezTo>
                <a:close/>
                <a:moveTo>
                  <a:pt x="2031986" y="13302800"/>
                </a:moveTo>
                <a:lnTo>
                  <a:pt x="2031986" y="13329222"/>
                </a:lnTo>
                <a:lnTo>
                  <a:pt x="2032024" y="13329222"/>
                </a:lnTo>
                <a:cubicBezTo>
                  <a:pt x="2027413" y="13337969"/>
                  <a:pt x="2018450" y="13344103"/>
                  <a:pt x="2009230" y="13344103"/>
                </a:cubicBezTo>
                <a:cubicBezTo>
                  <a:pt x="2002879" y="13344103"/>
                  <a:pt x="1997398" y="13341853"/>
                  <a:pt x="1997398" y="13328714"/>
                </a:cubicBezTo>
                <a:cubicBezTo>
                  <a:pt x="1997398" y="13313398"/>
                  <a:pt x="2008577" y="13305014"/>
                  <a:pt x="2031986" y="13302800"/>
                </a:cubicBezTo>
                <a:close/>
                <a:moveTo>
                  <a:pt x="1694376" y="13294996"/>
                </a:moveTo>
                <a:cubicBezTo>
                  <a:pt x="1687516" y="13294416"/>
                  <a:pt x="1680947" y="13295432"/>
                  <a:pt x="1674994" y="13297718"/>
                </a:cubicBezTo>
                <a:cubicBezTo>
                  <a:pt x="1669441" y="13299824"/>
                  <a:pt x="1664432" y="13303054"/>
                  <a:pt x="1660260" y="13307119"/>
                </a:cubicBezTo>
                <a:cubicBezTo>
                  <a:pt x="1659897" y="13307445"/>
                  <a:pt x="1659570" y="13307772"/>
                  <a:pt x="1659280" y="13308099"/>
                </a:cubicBezTo>
                <a:lnTo>
                  <a:pt x="1589303" y="13378074"/>
                </a:lnTo>
                <a:lnTo>
                  <a:pt x="1589303" y="13378111"/>
                </a:lnTo>
                <a:cubicBezTo>
                  <a:pt x="1587852" y="13379562"/>
                  <a:pt x="1588867" y="13382031"/>
                  <a:pt x="1590936" y="13382031"/>
                </a:cubicBezTo>
                <a:lnTo>
                  <a:pt x="1690564" y="13382031"/>
                </a:lnTo>
                <a:cubicBezTo>
                  <a:pt x="1709148" y="13382031"/>
                  <a:pt x="1725009" y="13370416"/>
                  <a:pt x="1731288" y="13354011"/>
                </a:cubicBezTo>
                <a:cubicBezTo>
                  <a:pt x="1733573" y="13348095"/>
                  <a:pt x="1734590" y="13341490"/>
                  <a:pt x="1734009" y="13334630"/>
                </a:cubicBezTo>
                <a:cubicBezTo>
                  <a:pt x="1732230" y="13313688"/>
                  <a:pt x="1715354" y="13296811"/>
                  <a:pt x="1694376" y="13294996"/>
                </a:cubicBezTo>
                <a:close/>
                <a:moveTo>
                  <a:pt x="2935463" y="13250281"/>
                </a:moveTo>
                <a:cubicBezTo>
                  <a:pt x="2947297" y="13250281"/>
                  <a:pt x="2954517" y="13260189"/>
                  <a:pt x="2954517" y="13284507"/>
                </a:cubicBezTo>
                <a:cubicBezTo>
                  <a:pt x="2954517" y="13308824"/>
                  <a:pt x="2945990" y="13314559"/>
                  <a:pt x="2935245" y="13314559"/>
                </a:cubicBezTo>
                <a:cubicBezTo>
                  <a:pt x="2923632" y="13314559"/>
                  <a:pt x="2916191" y="13304650"/>
                  <a:pt x="2916191" y="13280333"/>
                </a:cubicBezTo>
                <a:cubicBezTo>
                  <a:pt x="2916191" y="13256016"/>
                  <a:pt x="2924721" y="13250281"/>
                  <a:pt x="2935463" y="13250281"/>
                </a:cubicBezTo>
                <a:close/>
                <a:moveTo>
                  <a:pt x="3053821" y="13249628"/>
                </a:moveTo>
                <a:cubicBezTo>
                  <a:pt x="3063437" y="13249628"/>
                  <a:pt x="3070442" y="13255399"/>
                  <a:pt x="3070442" y="13272893"/>
                </a:cubicBezTo>
                <a:cubicBezTo>
                  <a:pt x="3070442" y="13290387"/>
                  <a:pt x="3062130" y="13300332"/>
                  <a:pt x="3043947" y="13300332"/>
                </a:cubicBezTo>
                <a:cubicBezTo>
                  <a:pt x="3040680" y="13300332"/>
                  <a:pt x="3036943" y="13299896"/>
                  <a:pt x="3033424" y="13299243"/>
                </a:cubicBezTo>
                <a:cubicBezTo>
                  <a:pt x="3032988" y="13295504"/>
                  <a:pt x="3032768" y="13295250"/>
                  <a:pt x="3032768" y="13291076"/>
                </a:cubicBezTo>
                <a:lnTo>
                  <a:pt x="3032807" y="13291076"/>
                </a:lnTo>
                <a:cubicBezTo>
                  <a:pt x="3032807" y="13258665"/>
                  <a:pt x="3042205" y="13249628"/>
                  <a:pt x="3053821" y="13249628"/>
                </a:cubicBezTo>
                <a:close/>
                <a:moveTo>
                  <a:pt x="2318714" y="13249628"/>
                </a:moveTo>
                <a:cubicBezTo>
                  <a:pt x="2328330" y="13249628"/>
                  <a:pt x="2335335" y="13255399"/>
                  <a:pt x="2335335" y="13272893"/>
                </a:cubicBezTo>
                <a:cubicBezTo>
                  <a:pt x="2335335" y="13290387"/>
                  <a:pt x="2327026" y="13300332"/>
                  <a:pt x="2308841" y="13300332"/>
                </a:cubicBezTo>
                <a:cubicBezTo>
                  <a:pt x="2305576" y="13300332"/>
                  <a:pt x="2301836" y="13299896"/>
                  <a:pt x="2298317" y="13299243"/>
                </a:cubicBezTo>
                <a:lnTo>
                  <a:pt x="2298351" y="13299243"/>
                </a:lnTo>
                <a:cubicBezTo>
                  <a:pt x="2297918" y="13295504"/>
                  <a:pt x="2297700" y="13291367"/>
                  <a:pt x="2297700" y="13287193"/>
                </a:cubicBezTo>
                <a:cubicBezTo>
                  <a:pt x="2297700" y="13254782"/>
                  <a:pt x="2307098" y="13249628"/>
                  <a:pt x="2318714" y="13249628"/>
                </a:cubicBezTo>
                <a:close/>
                <a:moveTo>
                  <a:pt x="2168961" y="13243132"/>
                </a:moveTo>
                <a:cubicBezTo>
                  <a:pt x="2161305" y="13243132"/>
                  <a:pt x="2152993" y="13244221"/>
                  <a:pt x="2147511" y="13245963"/>
                </a:cubicBezTo>
                <a:cubicBezTo>
                  <a:pt x="2149906" y="13248576"/>
                  <a:pt x="2151032" y="13254710"/>
                  <a:pt x="2151032" y="13261969"/>
                </a:cubicBezTo>
                <a:lnTo>
                  <a:pt x="2151032" y="13323488"/>
                </a:lnTo>
                <a:cubicBezTo>
                  <a:pt x="2151032" y="13347152"/>
                  <a:pt x="2160906" y="13359855"/>
                  <a:pt x="2177962" y="13359855"/>
                </a:cubicBezTo>
                <a:cubicBezTo>
                  <a:pt x="2195022" y="13359855"/>
                  <a:pt x="2208632" y="13350237"/>
                  <a:pt x="2215636" y="13329622"/>
                </a:cubicBezTo>
                <a:lnTo>
                  <a:pt x="2215636" y="13337933"/>
                </a:lnTo>
                <a:cubicBezTo>
                  <a:pt x="2215636" y="13354556"/>
                  <a:pt x="2219156" y="13359165"/>
                  <a:pt x="2230953" y="13359165"/>
                </a:cubicBezTo>
                <a:cubicBezTo>
                  <a:pt x="2238394" y="13359165"/>
                  <a:pt x="2246921" y="13356552"/>
                  <a:pt x="2251967" y="13353249"/>
                </a:cubicBezTo>
                <a:cubicBezTo>
                  <a:pt x="2248010" y="13351507"/>
                  <a:pt x="2246270" y="13346462"/>
                  <a:pt x="2246270" y="13338151"/>
                </a:cubicBezTo>
                <a:lnTo>
                  <a:pt x="2246270" y="13251008"/>
                </a:lnTo>
                <a:cubicBezTo>
                  <a:pt x="2246270" y="13244874"/>
                  <a:pt x="2243873" y="13243568"/>
                  <a:pt x="2235743" y="13243568"/>
                </a:cubicBezTo>
                <a:cubicBezTo>
                  <a:pt x="2227613" y="13243568"/>
                  <a:pt x="2219991" y="13244003"/>
                  <a:pt x="2213857" y="13244874"/>
                </a:cubicBezTo>
                <a:cubicBezTo>
                  <a:pt x="2214946" y="13247959"/>
                  <a:pt x="2215600" y="13254746"/>
                  <a:pt x="2215600" y="13261316"/>
                </a:cubicBezTo>
                <a:lnTo>
                  <a:pt x="2215600" y="13315467"/>
                </a:lnTo>
                <a:cubicBezTo>
                  <a:pt x="2212551" y="13330565"/>
                  <a:pt x="2203552" y="13339784"/>
                  <a:pt x="2194368" y="13339784"/>
                </a:cubicBezTo>
                <a:cubicBezTo>
                  <a:pt x="2185838" y="13339784"/>
                  <a:pt x="2181666" y="13332997"/>
                  <a:pt x="2181666" y="13319205"/>
                </a:cubicBezTo>
                <a:lnTo>
                  <a:pt x="2181666" y="13254311"/>
                </a:lnTo>
                <a:cubicBezTo>
                  <a:pt x="2181666" y="13245999"/>
                  <a:pt x="2178833" y="13243132"/>
                  <a:pt x="2168961" y="13243132"/>
                </a:cubicBezTo>
                <a:close/>
                <a:moveTo>
                  <a:pt x="3054075" y="13242442"/>
                </a:moveTo>
                <a:cubicBezTo>
                  <a:pt x="3021009" y="13242877"/>
                  <a:pt x="3002173" y="13268284"/>
                  <a:pt x="3002173" y="13302001"/>
                </a:cubicBezTo>
                <a:cubicBezTo>
                  <a:pt x="3002173" y="13337933"/>
                  <a:pt x="3023841" y="13359818"/>
                  <a:pt x="3054511" y="13359818"/>
                </a:cubicBezTo>
                <a:cubicBezTo>
                  <a:pt x="3078826" y="13359818"/>
                  <a:pt x="3100712" y="13342070"/>
                  <a:pt x="3100929" y="13321056"/>
                </a:cubicBezTo>
                <a:cubicBezTo>
                  <a:pt x="3100929" y="13318225"/>
                  <a:pt x="3100494" y="13316664"/>
                  <a:pt x="3099623" y="13314704"/>
                </a:cubicBezTo>
                <a:cubicBezTo>
                  <a:pt x="3095922" y="13329149"/>
                  <a:pt x="3081223" y="13338368"/>
                  <a:pt x="3066124" y="13338368"/>
                </a:cubicBezTo>
                <a:lnTo>
                  <a:pt x="3066087" y="13338368"/>
                </a:lnTo>
                <a:cubicBezTo>
                  <a:pt x="3047903" y="13338368"/>
                  <a:pt x="3037415" y="13326536"/>
                  <a:pt x="3034111" y="13306828"/>
                </a:cubicBezTo>
                <a:cubicBezTo>
                  <a:pt x="3039594" y="13308135"/>
                  <a:pt x="3045727" y="13308788"/>
                  <a:pt x="3051424" y="13309006"/>
                </a:cubicBezTo>
                <a:cubicBezTo>
                  <a:pt x="3074654" y="13309006"/>
                  <a:pt x="3095886" y="13299388"/>
                  <a:pt x="3101365" y="13273764"/>
                </a:cubicBezTo>
                <a:cubicBezTo>
                  <a:pt x="3093707" y="13251225"/>
                  <a:pt x="3076830" y="13242224"/>
                  <a:pt x="3054075" y="13242442"/>
                </a:cubicBezTo>
                <a:close/>
                <a:moveTo>
                  <a:pt x="2833040" y="13242442"/>
                </a:moveTo>
                <a:cubicBezTo>
                  <a:pt x="2815765" y="13242442"/>
                  <a:pt x="2801719" y="13252060"/>
                  <a:pt x="2794496" y="13272458"/>
                </a:cubicBezTo>
                <a:lnTo>
                  <a:pt x="2794496" y="13264799"/>
                </a:lnTo>
                <a:cubicBezTo>
                  <a:pt x="2794496" y="13248140"/>
                  <a:pt x="2791229" y="13243349"/>
                  <a:pt x="2779179" y="13243349"/>
                </a:cubicBezTo>
                <a:cubicBezTo>
                  <a:pt x="2771739" y="13243349"/>
                  <a:pt x="2763210" y="13245963"/>
                  <a:pt x="2758165" y="13249048"/>
                </a:cubicBezTo>
                <a:cubicBezTo>
                  <a:pt x="2762121" y="13251007"/>
                  <a:pt x="2763863" y="13255835"/>
                  <a:pt x="2763863" y="13264146"/>
                </a:cubicBezTo>
                <a:lnTo>
                  <a:pt x="2763863" y="13350854"/>
                </a:lnTo>
                <a:cubicBezTo>
                  <a:pt x="2763863" y="13356987"/>
                  <a:pt x="2766259" y="13358294"/>
                  <a:pt x="2774390" y="13358294"/>
                </a:cubicBezTo>
                <a:cubicBezTo>
                  <a:pt x="2782520" y="13358294"/>
                  <a:pt x="2790142" y="13357858"/>
                  <a:pt x="2796276" y="13356987"/>
                </a:cubicBezTo>
                <a:cubicBezTo>
                  <a:pt x="2795186" y="13353939"/>
                  <a:pt x="2794532" y="13347152"/>
                  <a:pt x="2794532" y="13340546"/>
                </a:cubicBezTo>
                <a:lnTo>
                  <a:pt x="2794532" y="13286177"/>
                </a:lnTo>
                <a:cubicBezTo>
                  <a:pt x="2797619" y="13271514"/>
                  <a:pt x="2806800" y="13262513"/>
                  <a:pt x="2816418" y="13262513"/>
                </a:cubicBezTo>
                <a:cubicBezTo>
                  <a:pt x="2825384" y="13262513"/>
                  <a:pt x="2829774" y="13269082"/>
                  <a:pt x="2829774" y="13283092"/>
                </a:cubicBezTo>
                <a:lnTo>
                  <a:pt x="2829774" y="13347297"/>
                </a:lnTo>
                <a:cubicBezTo>
                  <a:pt x="2829774" y="13354737"/>
                  <a:pt x="2835254" y="13359129"/>
                  <a:pt x="2843348" y="13359129"/>
                </a:cubicBezTo>
                <a:cubicBezTo>
                  <a:pt x="2851442" y="13359129"/>
                  <a:pt x="2858229" y="13357169"/>
                  <a:pt x="2866577" y="13352995"/>
                </a:cubicBezTo>
                <a:cubicBezTo>
                  <a:pt x="2861531" y="13351035"/>
                  <a:pt x="2860444" y="13348603"/>
                  <a:pt x="2860444" y="13339639"/>
                </a:cubicBezTo>
                <a:lnTo>
                  <a:pt x="2860408" y="13339675"/>
                </a:lnTo>
                <a:lnTo>
                  <a:pt x="2860408" y="13278809"/>
                </a:lnTo>
                <a:cubicBezTo>
                  <a:pt x="2860408" y="13255145"/>
                  <a:pt x="2850316" y="13242442"/>
                  <a:pt x="2833040" y="13242442"/>
                </a:cubicBezTo>
                <a:close/>
                <a:moveTo>
                  <a:pt x="2692762" y="13242442"/>
                </a:moveTo>
                <a:cubicBezTo>
                  <a:pt x="2668229" y="13242442"/>
                  <a:pt x="2649608" y="13252314"/>
                  <a:pt x="2643947" y="13272675"/>
                </a:cubicBezTo>
                <a:cubicBezTo>
                  <a:pt x="2648556" y="13279462"/>
                  <a:pt x="2659481" y="13283636"/>
                  <a:pt x="2669352" y="13283636"/>
                </a:cubicBezTo>
                <a:cubicBezTo>
                  <a:pt x="2674834" y="13283636"/>
                  <a:pt x="2676357" y="13282330"/>
                  <a:pt x="2675706" y="13277938"/>
                </a:cubicBezTo>
                <a:cubicBezTo>
                  <a:pt x="2675270" y="13273546"/>
                  <a:pt x="2674834" y="13270715"/>
                  <a:pt x="2674834" y="13267884"/>
                </a:cubicBezTo>
                <a:cubicBezTo>
                  <a:pt x="2674834" y="13254310"/>
                  <a:pt x="2682057" y="13249411"/>
                  <a:pt x="2691020" y="13249411"/>
                </a:cubicBezTo>
                <a:cubicBezTo>
                  <a:pt x="2700638" y="13249411"/>
                  <a:pt x="2707207" y="13253185"/>
                  <a:pt x="2707207" y="13270933"/>
                </a:cubicBezTo>
                <a:lnTo>
                  <a:pt x="2707207" y="13295904"/>
                </a:lnTo>
                <a:lnTo>
                  <a:pt x="2704376" y="13295904"/>
                </a:lnTo>
                <a:cubicBezTo>
                  <a:pt x="2663436" y="13295904"/>
                  <a:pt x="2641079" y="13308171"/>
                  <a:pt x="2641079" y="13331146"/>
                </a:cubicBezTo>
                <a:cubicBezTo>
                  <a:pt x="2641079" y="13348676"/>
                  <a:pt x="2653130" y="13359601"/>
                  <a:pt x="2670187" y="13359601"/>
                </a:cubicBezTo>
                <a:cubicBezTo>
                  <a:pt x="2685939" y="13359601"/>
                  <a:pt x="2699767" y="13350854"/>
                  <a:pt x="2706990" y="13339022"/>
                </a:cubicBezTo>
                <a:lnTo>
                  <a:pt x="2706990" y="13345155"/>
                </a:lnTo>
                <a:cubicBezTo>
                  <a:pt x="2706990" y="13353031"/>
                  <a:pt x="2713559" y="13358947"/>
                  <a:pt x="2723650" y="13358947"/>
                </a:cubicBezTo>
                <a:cubicBezTo>
                  <a:pt x="2730001" y="13358947"/>
                  <a:pt x="2737659" y="13356770"/>
                  <a:pt x="2743792" y="13353249"/>
                </a:cubicBezTo>
                <a:cubicBezTo>
                  <a:pt x="2738967" y="13351289"/>
                  <a:pt x="2737877" y="13348857"/>
                  <a:pt x="2737877" y="13340110"/>
                </a:cubicBezTo>
                <a:lnTo>
                  <a:pt x="2737877" y="13284471"/>
                </a:lnTo>
                <a:cubicBezTo>
                  <a:pt x="2737877" y="13257105"/>
                  <a:pt x="2722342" y="13242442"/>
                  <a:pt x="2692762" y="13242442"/>
                </a:cubicBezTo>
                <a:close/>
                <a:moveTo>
                  <a:pt x="2318932" y="13242442"/>
                </a:moveTo>
                <a:cubicBezTo>
                  <a:pt x="2285866" y="13242877"/>
                  <a:pt x="2267030" y="13268284"/>
                  <a:pt x="2267030" y="13302001"/>
                </a:cubicBezTo>
                <a:cubicBezTo>
                  <a:pt x="2267030" y="13337933"/>
                  <a:pt x="2288698" y="13359818"/>
                  <a:pt x="2319365" y="13359818"/>
                </a:cubicBezTo>
                <a:cubicBezTo>
                  <a:pt x="2343683" y="13359818"/>
                  <a:pt x="2365569" y="13342070"/>
                  <a:pt x="2365786" y="13321056"/>
                </a:cubicBezTo>
                <a:cubicBezTo>
                  <a:pt x="2365786" y="13318225"/>
                  <a:pt x="2365351" y="13316664"/>
                  <a:pt x="2364480" y="13314704"/>
                </a:cubicBezTo>
                <a:cubicBezTo>
                  <a:pt x="2360779" y="13329149"/>
                  <a:pt x="2346080" y="13338368"/>
                  <a:pt x="2330981" y="13338368"/>
                </a:cubicBezTo>
                <a:cubicBezTo>
                  <a:pt x="2312796" y="13338368"/>
                  <a:pt x="2302308" y="13326536"/>
                  <a:pt x="2299004" y="13306828"/>
                </a:cubicBezTo>
                <a:cubicBezTo>
                  <a:pt x="2304487" y="13308135"/>
                  <a:pt x="2310620" y="13308788"/>
                  <a:pt x="2316317" y="13309006"/>
                </a:cubicBezTo>
                <a:cubicBezTo>
                  <a:pt x="2339547" y="13309006"/>
                  <a:pt x="2360779" y="13299388"/>
                  <a:pt x="2366258" y="13273764"/>
                </a:cubicBezTo>
                <a:lnTo>
                  <a:pt x="2366222" y="13273764"/>
                </a:lnTo>
                <a:cubicBezTo>
                  <a:pt x="2358564" y="13251225"/>
                  <a:pt x="2341687" y="13242224"/>
                  <a:pt x="2318932" y="13242442"/>
                </a:cubicBezTo>
                <a:close/>
                <a:moveTo>
                  <a:pt x="2017542" y="13242442"/>
                </a:moveTo>
                <a:cubicBezTo>
                  <a:pt x="1993006" y="13242442"/>
                  <a:pt x="1974388" y="13252314"/>
                  <a:pt x="1968725" y="13272675"/>
                </a:cubicBezTo>
                <a:cubicBezTo>
                  <a:pt x="1973335" y="13279462"/>
                  <a:pt x="1984259" y="13283636"/>
                  <a:pt x="1994131" y="13283636"/>
                </a:cubicBezTo>
                <a:cubicBezTo>
                  <a:pt x="1999612" y="13283636"/>
                  <a:pt x="2001136" y="13282330"/>
                  <a:pt x="2000483" y="13277938"/>
                </a:cubicBezTo>
                <a:cubicBezTo>
                  <a:pt x="2000047" y="13273546"/>
                  <a:pt x="1999612" y="13270715"/>
                  <a:pt x="1999612" y="13267884"/>
                </a:cubicBezTo>
                <a:cubicBezTo>
                  <a:pt x="1999612" y="13254310"/>
                  <a:pt x="2006834" y="13249411"/>
                  <a:pt x="2015799" y="13249411"/>
                </a:cubicBezTo>
                <a:cubicBezTo>
                  <a:pt x="2025417" y="13249411"/>
                  <a:pt x="2031986" y="13253185"/>
                  <a:pt x="2031986" y="13270933"/>
                </a:cubicBezTo>
                <a:lnTo>
                  <a:pt x="2031986" y="13295904"/>
                </a:lnTo>
                <a:lnTo>
                  <a:pt x="2029155" y="13295904"/>
                </a:lnTo>
                <a:cubicBezTo>
                  <a:pt x="1988216" y="13295904"/>
                  <a:pt x="1965858" y="13308171"/>
                  <a:pt x="1965858" y="13331146"/>
                </a:cubicBezTo>
                <a:cubicBezTo>
                  <a:pt x="1965858" y="13348676"/>
                  <a:pt x="1977908" y="13359601"/>
                  <a:pt x="1994967" y="13359601"/>
                </a:cubicBezTo>
                <a:cubicBezTo>
                  <a:pt x="2010719" y="13359601"/>
                  <a:pt x="2024547" y="13350854"/>
                  <a:pt x="2031770" y="13339022"/>
                </a:cubicBezTo>
                <a:lnTo>
                  <a:pt x="2031770" y="13345155"/>
                </a:lnTo>
                <a:cubicBezTo>
                  <a:pt x="2031770" y="13353031"/>
                  <a:pt x="2038339" y="13358947"/>
                  <a:pt x="2048428" y="13358947"/>
                </a:cubicBezTo>
                <a:cubicBezTo>
                  <a:pt x="2054779" y="13358947"/>
                  <a:pt x="2062437" y="13356770"/>
                  <a:pt x="2068571" y="13353249"/>
                </a:cubicBezTo>
                <a:cubicBezTo>
                  <a:pt x="2063744" y="13351289"/>
                  <a:pt x="2062655" y="13348857"/>
                  <a:pt x="2062655" y="13340110"/>
                </a:cubicBezTo>
                <a:lnTo>
                  <a:pt x="2062655" y="13284471"/>
                </a:lnTo>
                <a:cubicBezTo>
                  <a:pt x="2062655" y="13257105"/>
                  <a:pt x="2047121" y="13242442"/>
                  <a:pt x="2017542" y="13242442"/>
                </a:cubicBezTo>
                <a:close/>
                <a:moveTo>
                  <a:pt x="2975459" y="13214059"/>
                </a:moveTo>
                <a:cubicBezTo>
                  <a:pt x="2973682" y="13215148"/>
                  <a:pt x="2972266" y="13216563"/>
                  <a:pt x="2971213" y="13218197"/>
                </a:cubicBezTo>
                <a:cubicBezTo>
                  <a:pt x="2970233" y="13219721"/>
                  <a:pt x="2969580" y="13221391"/>
                  <a:pt x="2969289" y="13223133"/>
                </a:cubicBezTo>
                <a:cubicBezTo>
                  <a:pt x="2969289" y="13223278"/>
                  <a:pt x="2969253" y="13223423"/>
                  <a:pt x="2969219" y="13223568"/>
                </a:cubicBezTo>
                <a:lnTo>
                  <a:pt x="2965443" y="13248212"/>
                </a:lnTo>
                <a:cubicBezTo>
                  <a:pt x="2956913" y="13244438"/>
                  <a:pt x="2946680" y="13242441"/>
                  <a:pt x="2935245" y="13242441"/>
                </a:cubicBezTo>
                <a:cubicBezTo>
                  <a:pt x="2903271" y="13242441"/>
                  <a:pt x="2882039" y="13257975"/>
                  <a:pt x="2882039" y="13282293"/>
                </a:cubicBezTo>
                <a:cubicBezTo>
                  <a:pt x="2882039" y="13299387"/>
                  <a:pt x="2892127" y="13311619"/>
                  <a:pt x="2907661" y="13317752"/>
                </a:cubicBezTo>
                <a:cubicBezTo>
                  <a:pt x="2892127" y="13321491"/>
                  <a:pt x="2884433" y="13329149"/>
                  <a:pt x="2884433" y="13340727"/>
                </a:cubicBezTo>
                <a:cubicBezTo>
                  <a:pt x="2884433" y="13354954"/>
                  <a:pt x="2895395" y="13362830"/>
                  <a:pt x="2929983" y="13366351"/>
                </a:cubicBezTo>
                <a:cubicBezTo>
                  <a:pt x="2963047" y="13369617"/>
                  <a:pt x="2972484" y="13375315"/>
                  <a:pt x="2972484" y="13388236"/>
                </a:cubicBezTo>
                <a:cubicBezTo>
                  <a:pt x="2972484" y="13399197"/>
                  <a:pt x="2962178" y="13406021"/>
                  <a:pt x="2939421" y="13406021"/>
                </a:cubicBezTo>
                <a:cubicBezTo>
                  <a:pt x="2918840" y="13406021"/>
                  <a:pt x="2908315" y="13401121"/>
                  <a:pt x="2908315" y="13390196"/>
                </a:cubicBezTo>
                <a:cubicBezTo>
                  <a:pt x="2908315" y="13386676"/>
                  <a:pt x="2909622" y="13384716"/>
                  <a:pt x="2909622" y="13381667"/>
                </a:cubicBezTo>
                <a:cubicBezTo>
                  <a:pt x="2909622" y="13376404"/>
                  <a:pt x="2906318" y="13375315"/>
                  <a:pt x="2902182" y="13375315"/>
                </a:cubicBezTo>
                <a:cubicBezTo>
                  <a:pt x="2893216" y="13375315"/>
                  <a:pt x="2883344" y="13379489"/>
                  <a:pt x="2876557" y="13384933"/>
                </a:cubicBezTo>
                <a:cubicBezTo>
                  <a:pt x="2879388" y="13403553"/>
                  <a:pt x="2901528" y="13414259"/>
                  <a:pt x="2936770" y="13414259"/>
                </a:cubicBezTo>
                <a:cubicBezTo>
                  <a:pt x="2981231" y="13414259"/>
                  <a:pt x="2999849" y="13397382"/>
                  <a:pt x="2999849" y="13375497"/>
                </a:cubicBezTo>
                <a:cubicBezTo>
                  <a:pt x="2999849" y="13349873"/>
                  <a:pt x="2975752" y="13343957"/>
                  <a:pt x="2941597" y="13340691"/>
                </a:cubicBezTo>
                <a:lnTo>
                  <a:pt x="2941597" y="13340763"/>
                </a:lnTo>
                <a:cubicBezTo>
                  <a:pt x="2917717" y="13338368"/>
                  <a:pt x="2906355" y="13336154"/>
                  <a:pt x="2906355" y="13328060"/>
                </a:cubicBezTo>
                <a:cubicBezTo>
                  <a:pt x="2906355" y="13323886"/>
                  <a:pt x="2908751" y="13321709"/>
                  <a:pt x="2914013" y="13319966"/>
                </a:cubicBezTo>
                <a:cubicBezTo>
                  <a:pt x="2920364" y="13321709"/>
                  <a:pt x="2927805" y="13322580"/>
                  <a:pt x="2935463" y="13322580"/>
                </a:cubicBezTo>
                <a:cubicBezTo>
                  <a:pt x="2967222" y="13322580"/>
                  <a:pt x="2988672" y="13307046"/>
                  <a:pt x="2988672" y="13282293"/>
                </a:cubicBezTo>
                <a:cubicBezTo>
                  <a:pt x="2988672" y="13267920"/>
                  <a:pt x="2981522" y="13257250"/>
                  <a:pt x="2970269" y="13250680"/>
                </a:cubicBezTo>
                <a:lnTo>
                  <a:pt x="2990158" y="13236054"/>
                </a:lnTo>
                <a:cubicBezTo>
                  <a:pt x="2994696" y="13232715"/>
                  <a:pt x="2996512" y="13227016"/>
                  <a:pt x="2995096" y="13221862"/>
                </a:cubicBezTo>
                <a:cubicBezTo>
                  <a:pt x="2994587" y="13220011"/>
                  <a:pt x="2993643" y="13218197"/>
                  <a:pt x="2992264" y="13216636"/>
                </a:cubicBezTo>
                <a:cubicBezTo>
                  <a:pt x="2988055" y="13211845"/>
                  <a:pt x="2980905" y="13210720"/>
                  <a:pt x="2975459" y="13214059"/>
                </a:cubicBezTo>
                <a:close/>
                <a:moveTo>
                  <a:pt x="1944372" y="13202264"/>
                </a:moveTo>
                <a:lnTo>
                  <a:pt x="1944372" y="13202373"/>
                </a:lnTo>
                <a:cubicBezTo>
                  <a:pt x="1937803" y="13202373"/>
                  <a:pt x="1930362" y="13203026"/>
                  <a:pt x="1921832" y="13204768"/>
                </a:cubicBezTo>
                <a:cubicBezTo>
                  <a:pt x="1929491" y="13222299"/>
                  <a:pt x="1927748" y="13251407"/>
                  <a:pt x="1922922" y="13280733"/>
                </a:cubicBezTo>
                <a:cubicBezTo>
                  <a:pt x="1920090" y="13304614"/>
                  <a:pt x="1910726" y="13324794"/>
                  <a:pt x="1904374" y="13344066"/>
                </a:cubicBezTo>
                <a:cubicBezTo>
                  <a:pt x="1891236" y="13294125"/>
                  <a:pt x="1875629" y="13238014"/>
                  <a:pt x="1865540" y="13214132"/>
                </a:cubicBezTo>
                <a:cubicBezTo>
                  <a:pt x="1862491" y="13206474"/>
                  <a:pt x="1859407" y="13202518"/>
                  <a:pt x="1848880" y="13202518"/>
                </a:cubicBezTo>
                <a:cubicBezTo>
                  <a:pt x="1840351" y="13202518"/>
                  <a:pt x="1830480" y="13202954"/>
                  <a:pt x="1822604" y="13204478"/>
                </a:cubicBezTo>
                <a:cubicBezTo>
                  <a:pt x="1826341" y="13211918"/>
                  <a:pt x="1829173" y="13218923"/>
                  <a:pt x="1833782" y="13231191"/>
                </a:cubicBezTo>
                <a:cubicBezTo>
                  <a:pt x="1847356" y="13264690"/>
                  <a:pt x="1862237" y="13305848"/>
                  <a:pt x="1875593" y="13348785"/>
                </a:cubicBezTo>
                <a:cubicBezTo>
                  <a:pt x="1877988" y="13356443"/>
                  <a:pt x="1880421" y="13358185"/>
                  <a:pt x="1889167" y="13358185"/>
                </a:cubicBezTo>
                <a:cubicBezTo>
                  <a:pt x="1894213" y="13358185"/>
                  <a:pt x="1903830" y="13357532"/>
                  <a:pt x="1913702" y="13356225"/>
                </a:cubicBezTo>
                <a:cubicBezTo>
                  <a:pt x="1913049" y="13354047"/>
                  <a:pt x="1913267" y="13352051"/>
                  <a:pt x="1913267" y="13350527"/>
                </a:cubicBezTo>
                <a:cubicBezTo>
                  <a:pt x="1913484" y="13343740"/>
                  <a:pt x="1916569" y="13336953"/>
                  <a:pt x="1920925" y="13326863"/>
                </a:cubicBezTo>
                <a:cubicBezTo>
                  <a:pt x="1938237" y="13287665"/>
                  <a:pt x="1965604" y="13238159"/>
                  <a:pt x="1965822" y="13216927"/>
                </a:cubicBezTo>
                <a:cubicBezTo>
                  <a:pt x="1965822" y="13206402"/>
                  <a:pt x="1958381" y="13202264"/>
                  <a:pt x="1944372" y="13202264"/>
                </a:cubicBezTo>
                <a:close/>
                <a:moveTo>
                  <a:pt x="2449626" y="13201320"/>
                </a:moveTo>
                <a:cubicBezTo>
                  <a:pt x="2408469" y="13201320"/>
                  <a:pt x="2381975" y="13234820"/>
                  <a:pt x="2381975" y="13280369"/>
                </a:cubicBezTo>
                <a:cubicBezTo>
                  <a:pt x="2381975" y="13329403"/>
                  <a:pt x="2411301" y="13359854"/>
                  <a:pt x="2448973" y="13359854"/>
                </a:cubicBezTo>
                <a:cubicBezTo>
                  <a:pt x="2482692" y="13359854"/>
                  <a:pt x="2507661" y="13334884"/>
                  <a:pt x="2507661" y="13312563"/>
                </a:cubicBezTo>
                <a:cubicBezTo>
                  <a:pt x="2507661" y="13307953"/>
                  <a:pt x="2506354" y="13304904"/>
                  <a:pt x="2504832" y="13302509"/>
                </a:cubicBezTo>
                <a:cubicBezTo>
                  <a:pt x="2498478" y="13320692"/>
                  <a:pt x="2482293" y="13332524"/>
                  <a:pt x="2461893" y="13332524"/>
                </a:cubicBezTo>
                <a:lnTo>
                  <a:pt x="2461857" y="13332452"/>
                </a:lnTo>
                <a:cubicBezTo>
                  <a:pt x="2432533" y="13332452"/>
                  <a:pt x="2417398" y="13308352"/>
                  <a:pt x="2417398" y="13271586"/>
                </a:cubicBezTo>
                <a:cubicBezTo>
                  <a:pt x="2417398" y="13229775"/>
                  <a:pt x="2429664" y="13208688"/>
                  <a:pt x="2448501" y="13208688"/>
                </a:cubicBezTo>
                <a:cubicBezTo>
                  <a:pt x="2462946" y="13208688"/>
                  <a:pt x="2473472" y="13221028"/>
                  <a:pt x="2473472" y="13243131"/>
                </a:cubicBezTo>
                <a:cubicBezTo>
                  <a:pt x="2473472" y="13247305"/>
                  <a:pt x="2472819" y="13254092"/>
                  <a:pt x="2472819" y="13256270"/>
                </a:cubicBezTo>
                <a:cubicBezTo>
                  <a:pt x="2472819" y="13260008"/>
                  <a:pt x="2474344" y="13262186"/>
                  <a:pt x="2477863" y="13262186"/>
                </a:cubicBezTo>
                <a:cubicBezTo>
                  <a:pt x="2485739" y="13262186"/>
                  <a:pt x="2499748" y="13252350"/>
                  <a:pt x="2507443" y="13241607"/>
                </a:cubicBezTo>
                <a:cubicBezTo>
                  <a:pt x="2501310" y="13217507"/>
                  <a:pt x="2477210" y="13201320"/>
                  <a:pt x="2449626" y="13201320"/>
                </a:cubicBezTo>
                <a:close/>
                <a:moveTo>
                  <a:pt x="2540582" y="13190577"/>
                </a:moveTo>
                <a:cubicBezTo>
                  <a:pt x="2533575" y="13190577"/>
                  <a:pt x="2525265" y="13192755"/>
                  <a:pt x="2520872" y="13195622"/>
                </a:cubicBezTo>
                <a:cubicBezTo>
                  <a:pt x="2523922" y="13199360"/>
                  <a:pt x="2525265" y="13204151"/>
                  <a:pt x="2525265" y="13211374"/>
                </a:cubicBezTo>
                <a:lnTo>
                  <a:pt x="2525265" y="13350853"/>
                </a:lnTo>
                <a:cubicBezTo>
                  <a:pt x="2525265" y="13356987"/>
                  <a:pt x="2527441" y="13358294"/>
                  <a:pt x="2535571" y="13358294"/>
                </a:cubicBezTo>
                <a:cubicBezTo>
                  <a:pt x="2543701" y="13358294"/>
                  <a:pt x="2551578" y="13357858"/>
                  <a:pt x="2557457" y="13356987"/>
                </a:cubicBezTo>
                <a:cubicBezTo>
                  <a:pt x="2556368" y="13353938"/>
                  <a:pt x="2555932" y="13347151"/>
                  <a:pt x="2555932" y="13340546"/>
                </a:cubicBezTo>
                <a:lnTo>
                  <a:pt x="2555932" y="13286177"/>
                </a:lnTo>
                <a:cubicBezTo>
                  <a:pt x="2558982" y="13271514"/>
                  <a:pt x="2568202" y="13262513"/>
                  <a:pt x="2577818" y="13262513"/>
                </a:cubicBezTo>
                <a:cubicBezTo>
                  <a:pt x="2586783" y="13262513"/>
                  <a:pt x="2591174" y="13269082"/>
                  <a:pt x="2591174" y="13283092"/>
                </a:cubicBezTo>
                <a:lnTo>
                  <a:pt x="2591174" y="13347296"/>
                </a:lnTo>
                <a:cubicBezTo>
                  <a:pt x="2591174" y="13354737"/>
                  <a:pt x="2596656" y="13359128"/>
                  <a:pt x="2604748" y="13359128"/>
                </a:cubicBezTo>
                <a:cubicBezTo>
                  <a:pt x="2612842" y="13359128"/>
                  <a:pt x="2619629" y="13357169"/>
                  <a:pt x="2627977" y="13352995"/>
                </a:cubicBezTo>
                <a:cubicBezTo>
                  <a:pt x="2622932" y="13351035"/>
                  <a:pt x="2621625" y="13348603"/>
                  <a:pt x="2621625" y="13339638"/>
                </a:cubicBezTo>
                <a:lnTo>
                  <a:pt x="2621589" y="13339675"/>
                </a:lnTo>
                <a:lnTo>
                  <a:pt x="2621589" y="13278809"/>
                </a:lnTo>
                <a:cubicBezTo>
                  <a:pt x="2621589" y="13255145"/>
                  <a:pt x="2611501" y="13242442"/>
                  <a:pt x="2594223" y="13242442"/>
                </a:cubicBezTo>
                <a:cubicBezTo>
                  <a:pt x="2576947" y="13242442"/>
                  <a:pt x="2563119" y="13251842"/>
                  <a:pt x="2555896" y="13272240"/>
                </a:cubicBezTo>
                <a:lnTo>
                  <a:pt x="2555896" y="13211809"/>
                </a:lnTo>
                <a:cubicBezTo>
                  <a:pt x="2555896" y="13195150"/>
                  <a:pt x="2552376" y="13190577"/>
                  <a:pt x="2540582" y="13190577"/>
                </a:cubicBezTo>
                <a:close/>
                <a:moveTo>
                  <a:pt x="2106716" y="13190577"/>
                </a:moveTo>
                <a:cubicBezTo>
                  <a:pt x="2099711" y="13190577"/>
                  <a:pt x="2091400" y="13192755"/>
                  <a:pt x="2087009" y="13195622"/>
                </a:cubicBezTo>
                <a:cubicBezTo>
                  <a:pt x="2090057" y="13199360"/>
                  <a:pt x="2091400" y="13204151"/>
                  <a:pt x="2091400" y="13211374"/>
                </a:cubicBezTo>
                <a:lnTo>
                  <a:pt x="2091400" y="13347369"/>
                </a:lnTo>
                <a:cubicBezTo>
                  <a:pt x="2091400" y="13354809"/>
                  <a:pt x="2096880" y="13359201"/>
                  <a:pt x="2105191" y="13359201"/>
                </a:cubicBezTo>
                <a:cubicBezTo>
                  <a:pt x="2112850" y="13359201"/>
                  <a:pt x="2120072" y="13357241"/>
                  <a:pt x="2128202" y="13353067"/>
                </a:cubicBezTo>
                <a:cubicBezTo>
                  <a:pt x="2123158" y="13351107"/>
                  <a:pt x="2122069" y="13348676"/>
                  <a:pt x="2122069" y="13339711"/>
                </a:cubicBezTo>
                <a:lnTo>
                  <a:pt x="2122033" y="13339675"/>
                </a:lnTo>
                <a:lnTo>
                  <a:pt x="2122033" y="13211809"/>
                </a:lnTo>
                <a:cubicBezTo>
                  <a:pt x="2122033" y="13195150"/>
                  <a:pt x="2118514" y="13190577"/>
                  <a:pt x="2106716" y="13190577"/>
                </a:cubicBezTo>
                <a:close/>
                <a:moveTo>
                  <a:pt x="1574859" y="13179036"/>
                </a:moveTo>
                <a:cubicBezTo>
                  <a:pt x="1548109" y="13179036"/>
                  <a:pt x="1522485" y="13189670"/>
                  <a:pt x="1503648" y="13208507"/>
                </a:cubicBezTo>
                <a:lnTo>
                  <a:pt x="1410916" y="13301348"/>
                </a:lnTo>
                <a:cubicBezTo>
                  <a:pt x="1410300" y="13302002"/>
                  <a:pt x="1409683" y="13302619"/>
                  <a:pt x="1408921" y="13303236"/>
                </a:cubicBezTo>
                <a:cubicBezTo>
                  <a:pt x="1388669" y="13323125"/>
                  <a:pt x="1360831" y="13335356"/>
                  <a:pt x="1330198" y="13335356"/>
                </a:cubicBezTo>
                <a:lnTo>
                  <a:pt x="1289148" y="13335356"/>
                </a:lnTo>
                <a:cubicBezTo>
                  <a:pt x="1287080" y="13335356"/>
                  <a:pt x="1286063" y="13337824"/>
                  <a:pt x="1287516" y="13339276"/>
                </a:cubicBezTo>
                <a:lnTo>
                  <a:pt x="1300690" y="13352451"/>
                </a:lnTo>
                <a:cubicBezTo>
                  <a:pt x="1319563" y="13371324"/>
                  <a:pt x="1345188" y="13381958"/>
                  <a:pt x="1371936" y="13381958"/>
                </a:cubicBezTo>
                <a:lnTo>
                  <a:pt x="1445796" y="13381958"/>
                </a:lnTo>
                <a:cubicBezTo>
                  <a:pt x="1472544" y="13381958"/>
                  <a:pt x="1498168" y="13371324"/>
                  <a:pt x="1517151" y="13352451"/>
                </a:cubicBezTo>
                <a:lnTo>
                  <a:pt x="1609883" y="13259719"/>
                </a:lnTo>
                <a:cubicBezTo>
                  <a:pt x="1610500" y="13258956"/>
                  <a:pt x="1611116" y="13258339"/>
                  <a:pt x="1611878" y="13257722"/>
                </a:cubicBezTo>
                <a:cubicBezTo>
                  <a:pt x="1632132" y="13237978"/>
                  <a:pt x="1659860" y="13225747"/>
                  <a:pt x="1690601" y="13225747"/>
                </a:cubicBezTo>
                <a:lnTo>
                  <a:pt x="1731760" y="13225747"/>
                </a:lnTo>
                <a:lnTo>
                  <a:pt x="1733382" y="13221852"/>
                </a:lnTo>
                <a:lnTo>
                  <a:pt x="1733392" y="13221863"/>
                </a:lnTo>
                <a:lnTo>
                  <a:pt x="1733392" y="13221827"/>
                </a:lnTo>
                <a:lnTo>
                  <a:pt x="1733382" y="13221852"/>
                </a:lnTo>
                <a:lnTo>
                  <a:pt x="1720072" y="13208543"/>
                </a:lnTo>
                <a:cubicBezTo>
                  <a:pt x="1701199" y="13189670"/>
                  <a:pt x="1675575" y="13179036"/>
                  <a:pt x="1648826" y="13179036"/>
                </a:cubicBezTo>
                <a:close/>
                <a:moveTo>
                  <a:pt x="1330198" y="13179036"/>
                </a:moveTo>
                <a:cubicBezTo>
                  <a:pt x="1311614" y="13179036"/>
                  <a:pt x="1295753" y="13190650"/>
                  <a:pt x="1289474" y="13207055"/>
                </a:cubicBezTo>
                <a:cubicBezTo>
                  <a:pt x="1287189" y="13213008"/>
                  <a:pt x="1286172" y="13219577"/>
                  <a:pt x="1286753" y="13226437"/>
                </a:cubicBezTo>
                <a:cubicBezTo>
                  <a:pt x="1288532" y="13247378"/>
                  <a:pt x="1305408" y="13264255"/>
                  <a:pt x="1326386" y="13266070"/>
                </a:cubicBezTo>
                <a:cubicBezTo>
                  <a:pt x="1333246" y="13266651"/>
                  <a:pt x="1339815" y="13265635"/>
                  <a:pt x="1345767" y="13263348"/>
                </a:cubicBezTo>
                <a:cubicBezTo>
                  <a:pt x="1351321" y="13261243"/>
                  <a:pt x="1356329" y="13258013"/>
                  <a:pt x="1360504" y="13253948"/>
                </a:cubicBezTo>
                <a:cubicBezTo>
                  <a:pt x="1360866" y="13253621"/>
                  <a:pt x="1361192" y="13253294"/>
                  <a:pt x="1361483" y="13252968"/>
                </a:cubicBezTo>
                <a:lnTo>
                  <a:pt x="1431458" y="13182992"/>
                </a:lnTo>
                <a:cubicBezTo>
                  <a:pt x="1432910" y="13181540"/>
                  <a:pt x="1431894" y="13179072"/>
                  <a:pt x="1429826" y="13179072"/>
                </a:cubicBezTo>
                <a:lnTo>
                  <a:pt x="1330198" y="13179072"/>
                </a:lnTo>
                <a:close/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vert="horz" wrap="square" lIns="0" tIns="180000" rIns="0" bIns="0" rtlCol="0" anchor="t">
            <a:noAutofit/>
          </a:bodyPr>
          <a:lstStyle>
            <a:lvl1pPr marL="0" indent="0" algn="ctr">
              <a:buNone/>
              <a:defRPr sz="7501">
                <a:solidFill>
                  <a:schemeClr val="bg1"/>
                </a:solidFill>
              </a:defRPr>
            </a:lvl1pPr>
          </a:lstStyle>
          <a:p>
            <a:pPr marL="457195" lvl="0" indent="-457195" algn="ctr"/>
            <a:r>
              <a:rPr lang="nl-NL" dirty="0"/>
              <a:t>Ondertitel presentatie</a:t>
            </a:r>
            <a:endParaRPr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DC4B87E9-763C-2307-126F-6E296B5929EC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3B7A00D-5110-D178-AFD0-AC46C74E9A20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chemeClr val="bg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874AC458-B69D-7FB8-72CD-1E8F45C155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132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Vrije vorm: vorm 53">
            <a:extLst>
              <a:ext uri="{FF2B5EF4-FFF2-40B4-BE49-F238E27FC236}">
                <a16:creationId xmlns:a16="http://schemas.microsoft.com/office/drawing/2014/main" id="{287E2451-E161-4BB0-73A8-2CC3D01FD726}"/>
              </a:ext>
            </a:extLst>
          </p:cNvPr>
          <p:cNvSpPr/>
          <p:nvPr userDrawn="1"/>
        </p:nvSpPr>
        <p:spPr>
          <a:xfrm>
            <a:off x="7419036" y="0"/>
            <a:ext cx="16964968" cy="13716000"/>
          </a:xfrm>
          <a:custGeom>
            <a:avLst/>
            <a:gdLst>
              <a:gd name="connsiteX0" fmla="*/ 9377445 w 16964969"/>
              <a:gd name="connsiteY0" fmla="*/ 12220600 h 13716000"/>
              <a:gd name="connsiteX1" fmla="*/ 9495865 w 16964969"/>
              <a:gd name="connsiteY1" fmla="*/ 12223888 h 13716000"/>
              <a:gd name="connsiteX2" fmla="*/ 10418793 w 16964969"/>
              <a:gd name="connsiteY2" fmla="*/ 13146817 h 13716000"/>
              <a:gd name="connsiteX3" fmla="*/ 10355401 w 16964969"/>
              <a:gd name="connsiteY3" fmla="*/ 13598135 h 13716000"/>
              <a:gd name="connsiteX4" fmla="*/ 10299791 w 16964969"/>
              <a:gd name="connsiteY4" fmla="*/ 13716000 h 13716000"/>
              <a:gd name="connsiteX5" fmla="*/ 7491575 w 16964969"/>
              <a:gd name="connsiteY5" fmla="*/ 13716000 h 13716000"/>
              <a:gd name="connsiteX6" fmla="*/ 8678581 w 16964969"/>
              <a:gd name="connsiteY6" fmla="*/ 12528994 h 13716000"/>
              <a:gd name="connsiteX7" fmla="*/ 8701403 w 16964969"/>
              <a:gd name="connsiteY7" fmla="*/ 12506172 h 13716000"/>
              <a:gd name="connsiteX8" fmla="*/ 9044538 w 16964969"/>
              <a:gd name="connsiteY8" fmla="*/ 12287279 h 13716000"/>
              <a:gd name="connsiteX9" fmla="*/ 9377445 w 16964969"/>
              <a:gd name="connsiteY9" fmla="*/ 12220600 h 13716000"/>
              <a:gd name="connsiteX10" fmla="*/ 16964969 w 16964969"/>
              <a:gd name="connsiteY10" fmla="*/ 9588971 h 13716000"/>
              <a:gd name="connsiteX11" fmla="*/ 16964969 w 16964969"/>
              <a:gd name="connsiteY11" fmla="*/ 12757204 h 13716000"/>
              <a:gd name="connsiteX12" fmla="*/ 16160377 w 16964969"/>
              <a:gd name="connsiteY12" fmla="*/ 13561799 h 13716000"/>
              <a:gd name="connsiteX13" fmla="*/ 15989287 w 16964969"/>
              <a:gd name="connsiteY13" fmla="*/ 13716000 h 13716000"/>
              <a:gd name="connsiteX14" fmla="*/ 11290029 w 16964969"/>
              <a:gd name="connsiteY14" fmla="*/ 13716000 h 13716000"/>
              <a:gd name="connsiteX15" fmla="*/ 11119769 w 16964969"/>
              <a:gd name="connsiteY15" fmla="*/ 13561799 h 13716000"/>
              <a:gd name="connsiteX16" fmla="*/ 10812973 w 16964969"/>
              <a:gd name="connsiteY16" fmla="*/ 13254999 h 13716000"/>
              <a:gd name="connsiteX17" fmla="*/ 10851001 w 16964969"/>
              <a:gd name="connsiteY17" fmla="*/ 13163720 h 13716000"/>
              <a:gd name="connsiteX18" fmla="*/ 11806893 w 16964969"/>
              <a:gd name="connsiteY18" fmla="*/ 13163720 h 13716000"/>
              <a:gd name="connsiteX19" fmla="*/ 13640069 w 16964969"/>
              <a:gd name="connsiteY19" fmla="*/ 12415745 h 13716000"/>
              <a:gd name="connsiteX20" fmla="*/ 13686557 w 16964969"/>
              <a:gd name="connsiteY20" fmla="*/ 12371796 h 13716000"/>
              <a:gd name="connsiteX21" fmla="*/ 15845973 w 16964969"/>
              <a:gd name="connsiteY21" fmla="*/ 10209840 h 13716000"/>
              <a:gd name="connsiteX22" fmla="*/ 16821451 w 16964969"/>
              <a:gd name="connsiteY22" fmla="*/ 9625044 h 13716000"/>
              <a:gd name="connsiteX23" fmla="*/ 11806893 w 16964969"/>
              <a:gd name="connsiteY23" fmla="*/ 9523560 h 13716000"/>
              <a:gd name="connsiteX24" fmla="*/ 11806893 w 16964969"/>
              <a:gd name="connsiteY24" fmla="*/ 9524403 h 13716000"/>
              <a:gd name="connsiteX25" fmla="*/ 14126889 w 16964969"/>
              <a:gd name="connsiteY25" fmla="*/ 9524403 h 13716000"/>
              <a:gd name="connsiteX26" fmla="*/ 14164929 w 16964969"/>
              <a:gd name="connsiteY26" fmla="*/ 9615682 h 13716000"/>
              <a:gd name="connsiteX27" fmla="*/ 12535437 w 16964969"/>
              <a:gd name="connsiteY27" fmla="*/ 11245174 h 13716000"/>
              <a:gd name="connsiteX28" fmla="*/ 12512613 w 16964969"/>
              <a:gd name="connsiteY28" fmla="*/ 11267996 h 13716000"/>
              <a:gd name="connsiteX29" fmla="*/ 12169469 w 16964969"/>
              <a:gd name="connsiteY29" fmla="*/ 11486898 h 13716000"/>
              <a:gd name="connsiteX30" fmla="*/ 11718153 w 16964969"/>
              <a:gd name="connsiteY30" fmla="*/ 11550288 h 13716000"/>
              <a:gd name="connsiteX31" fmla="*/ 10795225 w 16964969"/>
              <a:gd name="connsiteY31" fmla="*/ 10627360 h 13716000"/>
              <a:gd name="connsiteX32" fmla="*/ 10858613 w 16964969"/>
              <a:gd name="connsiteY32" fmla="*/ 10176033 h 13716000"/>
              <a:gd name="connsiteX33" fmla="*/ 11806893 w 16964969"/>
              <a:gd name="connsiteY33" fmla="*/ 9523560 h 13716000"/>
              <a:gd name="connsiteX34" fmla="*/ 6712707 w 16964969"/>
              <a:gd name="connsiteY34" fmla="*/ 9523560 h 13716000"/>
              <a:gd name="connsiteX35" fmla="*/ 8435172 w 16964969"/>
              <a:gd name="connsiteY35" fmla="*/ 9523560 h 13716000"/>
              <a:gd name="connsiteX36" fmla="*/ 10094237 w 16964969"/>
              <a:gd name="connsiteY36" fmla="*/ 10210683 h 13716000"/>
              <a:gd name="connsiteX37" fmla="*/ 10404417 w 16964969"/>
              <a:gd name="connsiteY37" fmla="*/ 10520864 h 13716000"/>
              <a:gd name="connsiteX38" fmla="*/ 10404417 w 16964969"/>
              <a:gd name="connsiteY38" fmla="*/ 10520021 h 13716000"/>
              <a:gd name="connsiteX39" fmla="*/ 10366389 w 16964969"/>
              <a:gd name="connsiteY39" fmla="*/ 10611299 h 13716000"/>
              <a:gd name="connsiteX40" fmla="*/ 9407957 w 16964969"/>
              <a:gd name="connsiteY40" fmla="*/ 10611299 h 13716000"/>
              <a:gd name="connsiteX41" fmla="*/ 7574783 w 16964969"/>
              <a:gd name="connsiteY41" fmla="*/ 11355894 h 13716000"/>
              <a:gd name="connsiteX42" fmla="*/ 7528295 w 16964969"/>
              <a:gd name="connsiteY42" fmla="*/ 11402381 h 13716000"/>
              <a:gd name="connsiteX43" fmla="*/ 5368887 w 16964969"/>
              <a:gd name="connsiteY43" fmla="*/ 13561799 h 13716000"/>
              <a:gd name="connsiteX44" fmla="*/ 5197798 w 16964969"/>
              <a:gd name="connsiteY44" fmla="*/ 13716000 h 13716000"/>
              <a:gd name="connsiteX45" fmla="*/ 498541 w 16964969"/>
              <a:gd name="connsiteY45" fmla="*/ 13716000 h 13716000"/>
              <a:gd name="connsiteX46" fmla="*/ 328282 w 16964969"/>
              <a:gd name="connsiteY46" fmla="*/ 13561799 h 13716000"/>
              <a:gd name="connsiteX47" fmla="*/ 21483 w 16964969"/>
              <a:gd name="connsiteY47" fmla="*/ 13254999 h 13716000"/>
              <a:gd name="connsiteX48" fmla="*/ 59513 w 16964969"/>
              <a:gd name="connsiteY48" fmla="*/ 13163720 h 13716000"/>
              <a:gd name="connsiteX49" fmla="*/ 1015403 w 16964969"/>
              <a:gd name="connsiteY49" fmla="*/ 13163720 h 13716000"/>
              <a:gd name="connsiteX50" fmla="*/ 2848580 w 16964969"/>
              <a:gd name="connsiteY50" fmla="*/ 12415745 h 13716000"/>
              <a:gd name="connsiteX51" fmla="*/ 2895066 w 16964969"/>
              <a:gd name="connsiteY51" fmla="*/ 12371796 h 13716000"/>
              <a:gd name="connsiteX52" fmla="*/ 5054482 w 16964969"/>
              <a:gd name="connsiteY52" fmla="*/ 10209840 h 13716000"/>
              <a:gd name="connsiteX53" fmla="*/ 6712707 w 16964969"/>
              <a:gd name="connsiteY53" fmla="*/ 9523560 h 13716000"/>
              <a:gd name="connsiteX54" fmla="*/ 1015403 w 16964969"/>
              <a:gd name="connsiteY54" fmla="*/ 9523560 h 13716000"/>
              <a:gd name="connsiteX55" fmla="*/ 1015403 w 16964969"/>
              <a:gd name="connsiteY55" fmla="*/ 9524403 h 13716000"/>
              <a:gd name="connsiteX56" fmla="*/ 3335399 w 16964969"/>
              <a:gd name="connsiteY56" fmla="*/ 9524403 h 13716000"/>
              <a:gd name="connsiteX57" fmla="*/ 3373437 w 16964969"/>
              <a:gd name="connsiteY57" fmla="*/ 9615682 h 13716000"/>
              <a:gd name="connsiteX58" fmla="*/ 1743946 w 16964969"/>
              <a:gd name="connsiteY58" fmla="*/ 11245174 h 13716000"/>
              <a:gd name="connsiteX59" fmla="*/ 1721125 w 16964969"/>
              <a:gd name="connsiteY59" fmla="*/ 11267996 h 13716000"/>
              <a:gd name="connsiteX60" fmla="*/ 1377979 w 16964969"/>
              <a:gd name="connsiteY60" fmla="*/ 11486898 h 13716000"/>
              <a:gd name="connsiteX61" fmla="*/ 926665 w 16964969"/>
              <a:gd name="connsiteY61" fmla="*/ 11550288 h 13716000"/>
              <a:gd name="connsiteX62" fmla="*/ 3736 w 16964969"/>
              <a:gd name="connsiteY62" fmla="*/ 10627360 h 13716000"/>
              <a:gd name="connsiteX63" fmla="*/ 67127 w 16964969"/>
              <a:gd name="connsiteY63" fmla="*/ 10176033 h 13716000"/>
              <a:gd name="connsiteX64" fmla="*/ 1015403 w 16964969"/>
              <a:gd name="connsiteY64" fmla="*/ 9523560 h 13716000"/>
              <a:gd name="connsiteX65" fmla="*/ 16964969 w 16964969"/>
              <a:gd name="connsiteY65" fmla="*/ 7736907 h 13716000"/>
              <a:gd name="connsiteX66" fmla="*/ 16964969 w 16964969"/>
              <a:gd name="connsiteY66" fmla="*/ 9219838 h 13716000"/>
              <a:gd name="connsiteX67" fmla="*/ 16552381 w 16964969"/>
              <a:gd name="connsiteY67" fmla="*/ 9219838 h 13716000"/>
              <a:gd name="connsiteX68" fmla="*/ 14893313 w 16964969"/>
              <a:gd name="connsiteY68" fmla="*/ 8532715 h 13716000"/>
              <a:gd name="connsiteX69" fmla="*/ 14586517 w 16964969"/>
              <a:gd name="connsiteY69" fmla="*/ 8225915 h 13716000"/>
              <a:gd name="connsiteX70" fmla="*/ 14624545 w 16964969"/>
              <a:gd name="connsiteY70" fmla="*/ 8134637 h 13716000"/>
              <a:gd name="connsiteX71" fmla="*/ 15580437 w 16964969"/>
              <a:gd name="connsiteY71" fmla="*/ 8134637 h 13716000"/>
              <a:gd name="connsiteX72" fmla="*/ 16814421 w 16964969"/>
              <a:gd name="connsiteY72" fmla="*/ 7826860 h 13716000"/>
              <a:gd name="connsiteX73" fmla="*/ 13150989 w 16964969"/>
              <a:gd name="connsiteY73" fmla="*/ 7191517 h 13716000"/>
              <a:gd name="connsiteX74" fmla="*/ 13269409 w 16964969"/>
              <a:gd name="connsiteY74" fmla="*/ 7194805 h 13716000"/>
              <a:gd name="connsiteX75" fmla="*/ 14192337 w 16964969"/>
              <a:gd name="connsiteY75" fmla="*/ 8117733 h 13716000"/>
              <a:gd name="connsiteX76" fmla="*/ 14128945 w 16964969"/>
              <a:gd name="connsiteY76" fmla="*/ 8569051 h 13716000"/>
              <a:gd name="connsiteX77" fmla="*/ 13180661 w 16964969"/>
              <a:gd name="connsiteY77" fmla="*/ 9221524 h 13716000"/>
              <a:gd name="connsiteX78" fmla="*/ 10860665 w 16964969"/>
              <a:gd name="connsiteY78" fmla="*/ 9221524 h 13716000"/>
              <a:gd name="connsiteX79" fmla="*/ 10822633 w 16964969"/>
              <a:gd name="connsiteY79" fmla="*/ 9130246 h 13716000"/>
              <a:gd name="connsiteX80" fmla="*/ 10822633 w 16964969"/>
              <a:gd name="connsiteY80" fmla="*/ 9129402 h 13716000"/>
              <a:gd name="connsiteX81" fmla="*/ 12452125 w 16964969"/>
              <a:gd name="connsiteY81" fmla="*/ 7499910 h 13716000"/>
              <a:gd name="connsiteX82" fmla="*/ 12474945 w 16964969"/>
              <a:gd name="connsiteY82" fmla="*/ 7477088 h 13716000"/>
              <a:gd name="connsiteX83" fmla="*/ 12818081 w 16964969"/>
              <a:gd name="connsiteY83" fmla="*/ 7258195 h 13716000"/>
              <a:gd name="connsiteX84" fmla="*/ 13150989 w 16964969"/>
              <a:gd name="connsiteY84" fmla="*/ 7191517 h 13716000"/>
              <a:gd name="connsiteX85" fmla="*/ 15580437 w 16964969"/>
              <a:gd name="connsiteY85" fmla="*/ 4494477 h 13716000"/>
              <a:gd name="connsiteX86" fmla="*/ 15580437 w 16964969"/>
              <a:gd name="connsiteY86" fmla="*/ 4495319 h 13716000"/>
              <a:gd name="connsiteX87" fmla="*/ 16964969 w 16964969"/>
              <a:gd name="connsiteY87" fmla="*/ 4495319 h 13716000"/>
              <a:gd name="connsiteX88" fmla="*/ 16964969 w 16964969"/>
              <a:gd name="connsiteY88" fmla="*/ 5560103 h 13716000"/>
              <a:gd name="connsiteX89" fmla="*/ 16308981 w 16964969"/>
              <a:gd name="connsiteY89" fmla="*/ 6216091 h 13716000"/>
              <a:gd name="connsiteX90" fmla="*/ 16286157 w 16964969"/>
              <a:gd name="connsiteY90" fmla="*/ 6238914 h 13716000"/>
              <a:gd name="connsiteX91" fmla="*/ 15943013 w 16964969"/>
              <a:gd name="connsiteY91" fmla="*/ 6457814 h 13716000"/>
              <a:gd name="connsiteX92" fmla="*/ 15491697 w 16964969"/>
              <a:gd name="connsiteY92" fmla="*/ 6521205 h 13716000"/>
              <a:gd name="connsiteX93" fmla="*/ 14568769 w 16964969"/>
              <a:gd name="connsiteY93" fmla="*/ 5598276 h 13716000"/>
              <a:gd name="connsiteX94" fmla="*/ 14632157 w 16964969"/>
              <a:gd name="connsiteY94" fmla="*/ 5146950 h 13716000"/>
              <a:gd name="connsiteX95" fmla="*/ 15580437 w 16964969"/>
              <a:gd name="connsiteY95" fmla="*/ 4494477 h 13716000"/>
              <a:gd name="connsiteX96" fmla="*/ 10486249 w 16964969"/>
              <a:gd name="connsiteY96" fmla="*/ 4494477 h 13716000"/>
              <a:gd name="connsiteX97" fmla="*/ 12208717 w 16964969"/>
              <a:gd name="connsiteY97" fmla="*/ 4494477 h 13716000"/>
              <a:gd name="connsiteX98" fmla="*/ 13867781 w 16964969"/>
              <a:gd name="connsiteY98" fmla="*/ 5181599 h 13716000"/>
              <a:gd name="connsiteX99" fmla="*/ 14177961 w 16964969"/>
              <a:gd name="connsiteY99" fmla="*/ 5491781 h 13716000"/>
              <a:gd name="connsiteX100" fmla="*/ 14177961 w 16964969"/>
              <a:gd name="connsiteY100" fmla="*/ 5490937 h 13716000"/>
              <a:gd name="connsiteX101" fmla="*/ 14139933 w 16964969"/>
              <a:gd name="connsiteY101" fmla="*/ 5582216 h 13716000"/>
              <a:gd name="connsiteX102" fmla="*/ 13181501 w 16964969"/>
              <a:gd name="connsiteY102" fmla="*/ 5582216 h 13716000"/>
              <a:gd name="connsiteX103" fmla="*/ 11348325 w 16964969"/>
              <a:gd name="connsiteY103" fmla="*/ 6326811 h 13716000"/>
              <a:gd name="connsiteX104" fmla="*/ 11301837 w 16964969"/>
              <a:gd name="connsiteY104" fmla="*/ 6373297 h 13716000"/>
              <a:gd name="connsiteX105" fmla="*/ 9142430 w 16964969"/>
              <a:gd name="connsiteY105" fmla="*/ 8532715 h 13716000"/>
              <a:gd name="connsiteX106" fmla="*/ 7480819 w 16964969"/>
              <a:gd name="connsiteY106" fmla="*/ 9219838 h 13716000"/>
              <a:gd name="connsiteX107" fmla="*/ 5760890 w 16964969"/>
              <a:gd name="connsiteY107" fmla="*/ 9219838 h 13716000"/>
              <a:gd name="connsiteX108" fmla="*/ 4101824 w 16964969"/>
              <a:gd name="connsiteY108" fmla="*/ 8532715 h 13716000"/>
              <a:gd name="connsiteX109" fmla="*/ 3795025 w 16964969"/>
              <a:gd name="connsiteY109" fmla="*/ 8225915 h 13716000"/>
              <a:gd name="connsiteX110" fmla="*/ 3833055 w 16964969"/>
              <a:gd name="connsiteY110" fmla="*/ 8134637 h 13716000"/>
              <a:gd name="connsiteX111" fmla="*/ 4788948 w 16964969"/>
              <a:gd name="connsiteY111" fmla="*/ 8134637 h 13716000"/>
              <a:gd name="connsiteX112" fmla="*/ 6622124 w 16964969"/>
              <a:gd name="connsiteY112" fmla="*/ 7386661 h 13716000"/>
              <a:gd name="connsiteX113" fmla="*/ 6668611 w 16964969"/>
              <a:gd name="connsiteY113" fmla="*/ 7342712 h 13716000"/>
              <a:gd name="connsiteX114" fmla="*/ 8828026 w 16964969"/>
              <a:gd name="connsiteY114" fmla="*/ 5180757 h 13716000"/>
              <a:gd name="connsiteX115" fmla="*/ 10486249 w 16964969"/>
              <a:gd name="connsiteY115" fmla="*/ 4494477 h 13716000"/>
              <a:gd name="connsiteX116" fmla="*/ 4788948 w 16964969"/>
              <a:gd name="connsiteY116" fmla="*/ 4494477 h 13716000"/>
              <a:gd name="connsiteX117" fmla="*/ 4788948 w 16964969"/>
              <a:gd name="connsiteY117" fmla="*/ 4495319 h 13716000"/>
              <a:gd name="connsiteX118" fmla="*/ 7108943 w 16964969"/>
              <a:gd name="connsiteY118" fmla="*/ 4495319 h 13716000"/>
              <a:gd name="connsiteX119" fmla="*/ 7146983 w 16964969"/>
              <a:gd name="connsiteY119" fmla="*/ 4586599 h 13716000"/>
              <a:gd name="connsiteX120" fmla="*/ 5517490 w 16964969"/>
              <a:gd name="connsiteY120" fmla="*/ 6216091 h 13716000"/>
              <a:gd name="connsiteX121" fmla="*/ 5494668 w 16964969"/>
              <a:gd name="connsiteY121" fmla="*/ 6238913 h 13716000"/>
              <a:gd name="connsiteX122" fmla="*/ 5151524 w 16964969"/>
              <a:gd name="connsiteY122" fmla="*/ 6457814 h 13716000"/>
              <a:gd name="connsiteX123" fmla="*/ 4700206 w 16964969"/>
              <a:gd name="connsiteY123" fmla="*/ 6521205 h 13716000"/>
              <a:gd name="connsiteX124" fmla="*/ 3777278 w 16964969"/>
              <a:gd name="connsiteY124" fmla="*/ 5598276 h 13716000"/>
              <a:gd name="connsiteX125" fmla="*/ 3840669 w 16964969"/>
              <a:gd name="connsiteY125" fmla="*/ 5146950 h 13716000"/>
              <a:gd name="connsiteX126" fmla="*/ 4788948 w 16964969"/>
              <a:gd name="connsiteY126" fmla="*/ 4494477 h 13716000"/>
              <a:gd name="connsiteX127" fmla="*/ 9377445 w 16964969"/>
              <a:gd name="connsiteY127" fmla="*/ 2162433 h 13716000"/>
              <a:gd name="connsiteX128" fmla="*/ 9495865 w 16964969"/>
              <a:gd name="connsiteY128" fmla="*/ 2165721 h 13716000"/>
              <a:gd name="connsiteX129" fmla="*/ 10418793 w 16964969"/>
              <a:gd name="connsiteY129" fmla="*/ 3088650 h 13716000"/>
              <a:gd name="connsiteX130" fmla="*/ 10355401 w 16964969"/>
              <a:gd name="connsiteY130" fmla="*/ 3539967 h 13716000"/>
              <a:gd name="connsiteX131" fmla="*/ 9407117 w 16964969"/>
              <a:gd name="connsiteY131" fmla="*/ 4192441 h 13716000"/>
              <a:gd name="connsiteX132" fmla="*/ 7087120 w 16964969"/>
              <a:gd name="connsiteY132" fmla="*/ 4192441 h 13716000"/>
              <a:gd name="connsiteX133" fmla="*/ 7049091 w 16964969"/>
              <a:gd name="connsiteY133" fmla="*/ 4101162 h 13716000"/>
              <a:gd name="connsiteX134" fmla="*/ 7049091 w 16964969"/>
              <a:gd name="connsiteY134" fmla="*/ 4100319 h 13716000"/>
              <a:gd name="connsiteX135" fmla="*/ 8678582 w 16964969"/>
              <a:gd name="connsiteY135" fmla="*/ 2470826 h 13716000"/>
              <a:gd name="connsiteX136" fmla="*/ 8701403 w 16964969"/>
              <a:gd name="connsiteY136" fmla="*/ 2448004 h 13716000"/>
              <a:gd name="connsiteX137" fmla="*/ 9044538 w 16964969"/>
              <a:gd name="connsiteY137" fmla="*/ 2229111 h 13716000"/>
              <a:gd name="connsiteX138" fmla="*/ 9377445 w 16964969"/>
              <a:gd name="connsiteY138" fmla="*/ 2162433 h 13716000"/>
              <a:gd name="connsiteX139" fmla="*/ 16013467 w 16964969"/>
              <a:gd name="connsiteY139" fmla="*/ 0 h 13716000"/>
              <a:gd name="connsiteX140" fmla="*/ 16964969 w 16964969"/>
              <a:gd name="connsiteY140" fmla="*/ 0 h 13716000"/>
              <a:gd name="connsiteX141" fmla="*/ 16964969 w 16964969"/>
              <a:gd name="connsiteY141" fmla="*/ 2699037 h 13716000"/>
              <a:gd name="connsiteX142" fmla="*/ 16160377 w 16964969"/>
              <a:gd name="connsiteY142" fmla="*/ 3503632 h 13716000"/>
              <a:gd name="connsiteX143" fmla="*/ 14498765 w 16964969"/>
              <a:gd name="connsiteY143" fmla="*/ 4190755 h 13716000"/>
              <a:gd name="connsiteX144" fmla="*/ 12778837 w 16964969"/>
              <a:gd name="connsiteY144" fmla="*/ 4190755 h 13716000"/>
              <a:gd name="connsiteX145" fmla="*/ 11119769 w 16964969"/>
              <a:gd name="connsiteY145" fmla="*/ 3503632 h 13716000"/>
              <a:gd name="connsiteX146" fmla="*/ 10812973 w 16964969"/>
              <a:gd name="connsiteY146" fmla="*/ 3196832 h 13716000"/>
              <a:gd name="connsiteX147" fmla="*/ 10851001 w 16964969"/>
              <a:gd name="connsiteY147" fmla="*/ 3105553 h 13716000"/>
              <a:gd name="connsiteX148" fmla="*/ 11806893 w 16964969"/>
              <a:gd name="connsiteY148" fmla="*/ 3105553 h 13716000"/>
              <a:gd name="connsiteX149" fmla="*/ 13640069 w 16964969"/>
              <a:gd name="connsiteY149" fmla="*/ 2357578 h 13716000"/>
              <a:gd name="connsiteX150" fmla="*/ 13686557 w 16964969"/>
              <a:gd name="connsiteY150" fmla="*/ 2313629 h 13716000"/>
              <a:gd name="connsiteX151" fmla="*/ 15845973 w 16964969"/>
              <a:gd name="connsiteY151" fmla="*/ 151673 h 13716000"/>
              <a:gd name="connsiteX152" fmla="*/ 10914225 w 16964969"/>
              <a:gd name="connsiteY152" fmla="*/ 0 h 13716000"/>
              <a:gd name="connsiteX153" fmla="*/ 13722443 w 16964969"/>
              <a:gd name="connsiteY153" fmla="*/ 0 h 13716000"/>
              <a:gd name="connsiteX154" fmla="*/ 12535437 w 16964969"/>
              <a:gd name="connsiteY154" fmla="*/ 1187007 h 13716000"/>
              <a:gd name="connsiteX155" fmla="*/ 12512613 w 16964969"/>
              <a:gd name="connsiteY155" fmla="*/ 1209829 h 13716000"/>
              <a:gd name="connsiteX156" fmla="*/ 12169469 w 16964969"/>
              <a:gd name="connsiteY156" fmla="*/ 1428731 h 13716000"/>
              <a:gd name="connsiteX157" fmla="*/ 11718153 w 16964969"/>
              <a:gd name="connsiteY157" fmla="*/ 1492121 h 13716000"/>
              <a:gd name="connsiteX158" fmla="*/ 10795225 w 16964969"/>
              <a:gd name="connsiteY158" fmla="*/ 569193 h 13716000"/>
              <a:gd name="connsiteX159" fmla="*/ 10858613 w 16964969"/>
              <a:gd name="connsiteY159" fmla="*/ 117866 h 13716000"/>
              <a:gd name="connsiteX160" fmla="*/ 5221976 w 16964969"/>
              <a:gd name="connsiteY160" fmla="*/ 0 h 13716000"/>
              <a:gd name="connsiteX161" fmla="*/ 9925839 w 16964969"/>
              <a:gd name="connsiteY161" fmla="*/ 0 h 13716000"/>
              <a:gd name="connsiteX162" fmla="*/ 10094237 w 16964969"/>
              <a:gd name="connsiteY162" fmla="*/ 152516 h 13716000"/>
              <a:gd name="connsiteX163" fmla="*/ 10404417 w 16964969"/>
              <a:gd name="connsiteY163" fmla="*/ 462696 h 13716000"/>
              <a:gd name="connsiteX164" fmla="*/ 10404417 w 16964969"/>
              <a:gd name="connsiteY164" fmla="*/ 461853 h 13716000"/>
              <a:gd name="connsiteX165" fmla="*/ 10366389 w 16964969"/>
              <a:gd name="connsiteY165" fmla="*/ 553132 h 13716000"/>
              <a:gd name="connsiteX166" fmla="*/ 9407957 w 16964969"/>
              <a:gd name="connsiteY166" fmla="*/ 553132 h 13716000"/>
              <a:gd name="connsiteX167" fmla="*/ 7574783 w 16964969"/>
              <a:gd name="connsiteY167" fmla="*/ 1297727 h 13716000"/>
              <a:gd name="connsiteX168" fmla="*/ 7528297 w 16964969"/>
              <a:gd name="connsiteY168" fmla="*/ 1344214 h 13716000"/>
              <a:gd name="connsiteX169" fmla="*/ 5368887 w 16964969"/>
              <a:gd name="connsiteY169" fmla="*/ 3503632 h 13716000"/>
              <a:gd name="connsiteX170" fmla="*/ 3707275 w 16964969"/>
              <a:gd name="connsiteY170" fmla="*/ 4190755 h 13716000"/>
              <a:gd name="connsiteX171" fmla="*/ 1987347 w 16964969"/>
              <a:gd name="connsiteY171" fmla="*/ 4190755 h 13716000"/>
              <a:gd name="connsiteX172" fmla="*/ 328284 w 16964969"/>
              <a:gd name="connsiteY172" fmla="*/ 3503632 h 13716000"/>
              <a:gd name="connsiteX173" fmla="*/ 21484 w 16964969"/>
              <a:gd name="connsiteY173" fmla="*/ 3196832 h 13716000"/>
              <a:gd name="connsiteX174" fmla="*/ 59513 w 16964969"/>
              <a:gd name="connsiteY174" fmla="*/ 3105553 h 13716000"/>
              <a:gd name="connsiteX175" fmla="*/ 1015407 w 16964969"/>
              <a:gd name="connsiteY175" fmla="*/ 3105553 h 13716000"/>
              <a:gd name="connsiteX176" fmla="*/ 2848580 w 16964969"/>
              <a:gd name="connsiteY176" fmla="*/ 2357578 h 13716000"/>
              <a:gd name="connsiteX177" fmla="*/ 2895066 w 16964969"/>
              <a:gd name="connsiteY177" fmla="*/ 2313629 h 13716000"/>
              <a:gd name="connsiteX178" fmla="*/ 5054482 w 16964969"/>
              <a:gd name="connsiteY178" fmla="*/ 151673 h 13716000"/>
              <a:gd name="connsiteX179" fmla="*/ 122739 w 16964969"/>
              <a:gd name="connsiteY179" fmla="*/ 0 h 13716000"/>
              <a:gd name="connsiteX180" fmla="*/ 2930952 w 16964969"/>
              <a:gd name="connsiteY180" fmla="*/ 0 h 13716000"/>
              <a:gd name="connsiteX181" fmla="*/ 1743946 w 16964969"/>
              <a:gd name="connsiteY181" fmla="*/ 1187007 h 13716000"/>
              <a:gd name="connsiteX182" fmla="*/ 1721125 w 16964969"/>
              <a:gd name="connsiteY182" fmla="*/ 1209829 h 13716000"/>
              <a:gd name="connsiteX183" fmla="*/ 1377981 w 16964969"/>
              <a:gd name="connsiteY183" fmla="*/ 1428731 h 13716000"/>
              <a:gd name="connsiteX184" fmla="*/ 926665 w 16964969"/>
              <a:gd name="connsiteY184" fmla="*/ 1492121 h 13716000"/>
              <a:gd name="connsiteX185" fmla="*/ 3737 w 16964969"/>
              <a:gd name="connsiteY185" fmla="*/ 569193 h 13716000"/>
              <a:gd name="connsiteX186" fmla="*/ 67128 w 16964969"/>
              <a:gd name="connsiteY186" fmla="*/ 117866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6964969" h="13716000">
                <a:moveTo>
                  <a:pt x="9377445" y="12220600"/>
                </a:moveTo>
                <a:cubicBezTo>
                  <a:pt x="9416417" y="12219451"/>
                  <a:pt x="9455929" y="12220507"/>
                  <a:pt x="9495865" y="12223888"/>
                </a:cubicBezTo>
                <a:cubicBezTo>
                  <a:pt x="9984369" y="12266143"/>
                  <a:pt x="10377373" y="12659155"/>
                  <a:pt x="10418793" y="13146817"/>
                </a:cubicBezTo>
                <a:cubicBezTo>
                  <a:pt x="10432317" y="13306552"/>
                  <a:pt x="10408649" y="13460378"/>
                  <a:pt x="10355401" y="13598135"/>
                </a:cubicBezTo>
                <a:lnTo>
                  <a:pt x="10299791" y="13716000"/>
                </a:lnTo>
                <a:lnTo>
                  <a:pt x="7491575" y="13716000"/>
                </a:lnTo>
                <a:lnTo>
                  <a:pt x="8678581" y="12528994"/>
                </a:lnTo>
                <a:cubicBezTo>
                  <a:pt x="8685343" y="12521389"/>
                  <a:pt x="8692947" y="12513785"/>
                  <a:pt x="8701403" y="12506172"/>
                </a:cubicBezTo>
                <a:cubicBezTo>
                  <a:pt x="8798591" y="12411512"/>
                  <a:pt x="8915229" y="12336294"/>
                  <a:pt x="9044538" y="12287279"/>
                </a:cubicBezTo>
                <a:cubicBezTo>
                  <a:pt x="9148494" y="12247343"/>
                  <a:pt x="9260531" y="12224047"/>
                  <a:pt x="9377445" y="12220600"/>
                </a:cubicBezTo>
                <a:close/>
                <a:moveTo>
                  <a:pt x="16964969" y="9588971"/>
                </a:moveTo>
                <a:lnTo>
                  <a:pt x="16964969" y="12757204"/>
                </a:lnTo>
                <a:lnTo>
                  <a:pt x="16160377" y="13561799"/>
                </a:lnTo>
                <a:lnTo>
                  <a:pt x="15989287" y="13716000"/>
                </a:lnTo>
                <a:lnTo>
                  <a:pt x="11290029" y="13716000"/>
                </a:lnTo>
                <a:lnTo>
                  <a:pt x="11119769" y="13561799"/>
                </a:lnTo>
                <a:lnTo>
                  <a:pt x="10812973" y="13254999"/>
                </a:lnTo>
                <a:cubicBezTo>
                  <a:pt x="10779165" y="13221192"/>
                  <a:pt x="10802829" y="13163720"/>
                  <a:pt x="10851001" y="13163720"/>
                </a:cubicBezTo>
                <a:lnTo>
                  <a:pt x="11806893" y="13163720"/>
                </a:lnTo>
                <a:cubicBezTo>
                  <a:pt x="12520217" y="13163720"/>
                  <a:pt x="13168469" y="12878900"/>
                  <a:pt x="13640069" y="12415745"/>
                </a:cubicBezTo>
                <a:cubicBezTo>
                  <a:pt x="13657817" y="12401370"/>
                  <a:pt x="13672189" y="12387005"/>
                  <a:pt x="13686557" y="12371796"/>
                </a:cubicBezTo>
                <a:lnTo>
                  <a:pt x="15845973" y="10209840"/>
                </a:lnTo>
                <a:cubicBezTo>
                  <a:pt x="16120123" y="9935686"/>
                  <a:pt x="16456013" y="9736146"/>
                  <a:pt x="16821451" y="9625044"/>
                </a:cubicBezTo>
                <a:close/>
                <a:moveTo>
                  <a:pt x="11806893" y="9523560"/>
                </a:moveTo>
                <a:lnTo>
                  <a:pt x="11806893" y="9524403"/>
                </a:lnTo>
                <a:lnTo>
                  <a:pt x="14126889" y="9524403"/>
                </a:lnTo>
                <a:cubicBezTo>
                  <a:pt x="14175069" y="9524403"/>
                  <a:pt x="14198737" y="9581875"/>
                  <a:pt x="14164929" y="9615682"/>
                </a:cubicBezTo>
                <a:lnTo>
                  <a:pt x="12535437" y="11245174"/>
                </a:lnTo>
                <a:cubicBezTo>
                  <a:pt x="12528677" y="11252779"/>
                  <a:pt x="12521061" y="11260392"/>
                  <a:pt x="12512613" y="11267996"/>
                </a:cubicBezTo>
                <a:cubicBezTo>
                  <a:pt x="12415417" y="11362656"/>
                  <a:pt x="12298789" y="11437874"/>
                  <a:pt x="12169469" y="11486898"/>
                </a:cubicBezTo>
                <a:cubicBezTo>
                  <a:pt x="12030861" y="11540146"/>
                  <a:pt x="11877889" y="11563811"/>
                  <a:pt x="11718153" y="11550288"/>
                </a:cubicBezTo>
                <a:cubicBezTo>
                  <a:pt x="11229637" y="11508025"/>
                  <a:pt x="10836637" y="11115022"/>
                  <a:pt x="10795225" y="10627360"/>
                </a:cubicBezTo>
                <a:cubicBezTo>
                  <a:pt x="10781701" y="10467616"/>
                  <a:pt x="10805365" y="10314642"/>
                  <a:pt x="10858613" y="10176033"/>
                </a:cubicBezTo>
                <a:cubicBezTo>
                  <a:pt x="11004829" y="9794015"/>
                  <a:pt x="11374165" y="9523560"/>
                  <a:pt x="11806893" y="9523560"/>
                </a:cubicBezTo>
                <a:close/>
                <a:moveTo>
                  <a:pt x="6712707" y="9523560"/>
                </a:moveTo>
                <a:lnTo>
                  <a:pt x="8435172" y="9523560"/>
                </a:lnTo>
                <a:cubicBezTo>
                  <a:pt x="9058063" y="9523560"/>
                  <a:pt x="9654749" y="9771193"/>
                  <a:pt x="10094237" y="10210683"/>
                </a:cubicBezTo>
                <a:lnTo>
                  <a:pt x="10404417" y="10520864"/>
                </a:lnTo>
                <a:lnTo>
                  <a:pt x="10404417" y="10520021"/>
                </a:lnTo>
                <a:cubicBezTo>
                  <a:pt x="10438225" y="10553828"/>
                  <a:pt x="10414561" y="10611299"/>
                  <a:pt x="10366389" y="10611299"/>
                </a:cubicBezTo>
                <a:lnTo>
                  <a:pt x="9407957" y="10611299"/>
                </a:lnTo>
                <a:cubicBezTo>
                  <a:pt x="8692104" y="10611299"/>
                  <a:pt x="8046393" y="10896120"/>
                  <a:pt x="7574783" y="11355894"/>
                </a:cubicBezTo>
                <a:cubicBezTo>
                  <a:pt x="7557036" y="11370260"/>
                  <a:pt x="7542670" y="11384634"/>
                  <a:pt x="7528295" y="11402381"/>
                </a:cubicBezTo>
                <a:lnTo>
                  <a:pt x="5368887" y="13561799"/>
                </a:lnTo>
                <a:lnTo>
                  <a:pt x="5197798" y="13716000"/>
                </a:lnTo>
                <a:lnTo>
                  <a:pt x="498541" y="13716000"/>
                </a:lnTo>
                <a:lnTo>
                  <a:pt x="328282" y="13561799"/>
                </a:lnTo>
                <a:lnTo>
                  <a:pt x="21483" y="13254999"/>
                </a:lnTo>
                <a:cubicBezTo>
                  <a:pt x="-12326" y="13221192"/>
                  <a:pt x="11341" y="13163720"/>
                  <a:pt x="59513" y="13163720"/>
                </a:cubicBezTo>
                <a:lnTo>
                  <a:pt x="1015403" y="13163720"/>
                </a:lnTo>
                <a:cubicBezTo>
                  <a:pt x="1728728" y="13163720"/>
                  <a:pt x="2376978" y="12878900"/>
                  <a:pt x="2848580" y="12415745"/>
                </a:cubicBezTo>
                <a:cubicBezTo>
                  <a:pt x="2866325" y="12401370"/>
                  <a:pt x="2880701" y="12387005"/>
                  <a:pt x="2895066" y="12371796"/>
                </a:cubicBezTo>
                <a:lnTo>
                  <a:pt x="5054482" y="10209840"/>
                </a:lnTo>
                <a:cubicBezTo>
                  <a:pt x="5493120" y="9771193"/>
                  <a:pt x="6089817" y="9523560"/>
                  <a:pt x="6712707" y="9523560"/>
                </a:cubicBezTo>
                <a:close/>
                <a:moveTo>
                  <a:pt x="1015403" y="9523560"/>
                </a:moveTo>
                <a:lnTo>
                  <a:pt x="1015403" y="9524403"/>
                </a:lnTo>
                <a:lnTo>
                  <a:pt x="3335399" y="9524403"/>
                </a:lnTo>
                <a:cubicBezTo>
                  <a:pt x="3383581" y="9524403"/>
                  <a:pt x="3407244" y="9581875"/>
                  <a:pt x="3373437" y="9615682"/>
                </a:cubicBezTo>
                <a:lnTo>
                  <a:pt x="1743946" y="11245174"/>
                </a:lnTo>
                <a:cubicBezTo>
                  <a:pt x="1737185" y="11252779"/>
                  <a:pt x="1729572" y="11260392"/>
                  <a:pt x="1721125" y="11267996"/>
                </a:cubicBezTo>
                <a:cubicBezTo>
                  <a:pt x="1623927" y="11362656"/>
                  <a:pt x="1507297" y="11437874"/>
                  <a:pt x="1377979" y="11486898"/>
                </a:cubicBezTo>
                <a:cubicBezTo>
                  <a:pt x="1239372" y="11540146"/>
                  <a:pt x="1086398" y="11563811"/>
                  <a:pt x="926665" y="11550288"/>
                </a:cubicBezTo>
                <a:cubicBezTo>
                  <a:pt x="438151" y="11508025"/>
                  <a:pt x="45147" y="11115022"/>
                  <a:pt x="3736" y="10627360"/>
                </a:cubicBezTo>
                <a:cubicBezTo>
                  <a:pt x="-9789" y="10467616"/>
                  <a:pt x="13879" y="10314642"/>
                  <a:pt x="67127" y="10176033"/>
                </a:cubicBezTo>
                <a:cubicBezTo>
                  <a:pt x="213339" y="9794015"/>
                  <a:pt x="582676" y="9523560"/>
                  <a:pt x="1015403" y="9523560"/>
                </a:cubicBezTo>
                <a:close/>
                <a:moveTo>
                  <a:pt x="16964969" y="7736907"/>
                </a:moveTo>
                <a:lnTo>
                  <a:pt x="16964969" y="9219838"/>
                </a:lnTo>
                <a:lnTo>
                  <a:pt x="16552381" y="9219838"/>
                </a:lnTo>
                <a:cubicBezTo>
                  <a:pt x="15929493" y="9219838"/>
                  <a:pt x="15332805" y="8972204"/>
                  <a:pt x="14893313" y="8532715"/>
                </a:cubicBezTo>
                <a:lnTo>
                  <a:pt x="14586517" y="8225915"/>
                </a:lnTo>
                <a:cubicBezTo>
                  <a:pt x="14552709" y="8192108"/>
                  <a:pt x="14576373" y="8134637"/>
                  <a:pt x="14624545" y="8134637"/>
                </a:cubicBezTo>
                <a:lnTo>
                  <a:pt x="15580437" y="8134637"/>
                </a:lnTo>
                <a:cubicBezTo>
                  <a:pt x="16026265" y="8134637"/>
                  <a:pt x="16446673" y="8023379"/>
                  <a:pt x="16814421" y="7826860"/>
                </a:cubicBezTo>
                <a:close/>
                <a:moveTo>
                  <a:pt x="13150989" y="7191517"/>
                </a:moveTo>
                <a:cubicBezTo>
                  <a:pt x="13189961" y="7190368"/>
                  <a:pt x="13229473" y="7191424"/>
                  <a:pt x="13269409" y="7194805"/>
                </a:cubicBezTo>
                <a:cubicBezTo>
                  <a:pt x="13757913" y="7237059"/>
                  <a:pt x="14150917" y="7630071"/>
                  <a:pt x="14192337" y="8117733"/>
                </a:cubicBezTo>
                <a:cubicBezTo>
                  <a:pt x="14205861" y="8277469"/>
                  <a:pt x="14182193" y="8431294"/>
                  <a:pt x="14128945" y="8569051"/>
                </a:cubicBezTo>
                <a:cubicBezTo>
                  <a:pt x="13982733" y="8951069"/>
                  <a:pt x="13613389" y="9221524"/>
                  <a:pt x="13180661" y="9221524"/>
                </a:cubicBezTo>
                <a:lnTo>
                  <a:pt x="10860665" y="9221524"/>
                </a:lnTo>
                <a:cubicBezTo>
                  <a:pt x="10812489" y="9221524"/>
                  <a:pt x="10788825" y="9164052"/>
                  <a:pt x="10822633" y="9130246"/>
                </a:cubicBezTo>
                <a:lnTo>
                  <a:pt x="10822633" y="9129402"/>
                </a:lnTo>
                <a:lnTo>
                  <a:pt x="12452125" y="7499910"/>
                </a:lnTo>
                <a:cubicBezTo>
                  <a:pt x="12458885" y="7492305"/>
                  <a:pt x="12466489" y="7484701"/>
                  <a:pt x="12474945" y="7477088"/>
                </a:cubicBezTo>
                <a:cubicBezTo>
                  <a:pt x="12572137" y="7382429"/>
                  <a:pt x="12688773" y="7307210"/>
                  <a:pt x="12818081" y="7258195"/>
                </a:cubicBezTo>
                <a:cubicBezTo>
                  <a:pt x="12922037" y="7218259"/>
                  <a:pt x="13034077" y="7194964"/>
                  <a:pt x="13150989" y="7191517"/>
                </a:cubicBezTo>
                <a:close/>
                <a:moveTo>
                  <a:pt x="15580437" y="4494477"/>
                </a:moveTo>
                <a:lnTo>
                  <a:pt x="15580437" y="4495319"/>
                </a:lnTo>
                <a:lnTo>
                  <a:pt x="16964969" y="4495319"/>
                </a:lnTo>
                <a:lnTo>
                  <a:pt x="16964969" y="5560103"/>
                </a:lnTo>
                <a:lnTo>
                  <a:pt x="16308981" y="6216091"/>
                </a:lnTo>
                <a:cubicBezTo>
                  <a:pt x="16302221" y="6223695"/>
                  <a:pt x="16294605" y="6231310"/>
                  <a:pt x="16286157" y="6238914"/>
                </a:cubicBezTo>
                <a:cubicBezTo>
                  <a:pt x="16188961" y="6333573"/>
                  <a:pt x="16072333" y="6408790"/>
                  <a:pt x="15943013" y="6457814"/>
                </a:cubicBezTo>
                <a:cubicBezTo>
                  <a:pt x="15804405" y="6511064"/>
                  <a:pt x="15651433" y="6534728"/>
                  <a:pt x="15491697" y="6521205"/>
                </a:cubicBezTo>
                <a:cubicBezTo>
                  <a:pt x="15003181" y="6478942"/>
                  <a:pt x="14610181" y="6085939"/>
                  <a:pt x="14568769" y="5598276"/>
                </a:cubicBezTo>
                <a:cubicBezTo>
                  <a:pt x="14555245" y="5438533"/>
                  <a:pt x="14578909" y="5285558"/>
                  <a:pt x="14632157" y="5146950"/>
                </a:cubicBezTo>
                <a:cubicBezTo>
                  <a:pt x="14778373" y="4764932"/>
                  <a:pt x="15147709" y="4494477"/>
                  <a:pt x="15580437" y="4494477"/>
                </a:cubicBezTo>
                <a:close/>
                <a:moveTo>
                  <a:pt x="10486249" y="4494477"/>
                </a:moveTo>
                <a:lnTo>
                  <a:pt x="12208717" y="4494477"/>
                </a:lnTo>
                <a:cubicBezTo>
                  <a:pt x="12831605" y="4494477"/>
                  <a:pt x="13428293" y="4742111"/>
                  <a:pt x="13867781" y="5181599"/>
                </a:cubicBezTo>
                <a:lnTo>
                  <a:pt x="14177961" y="5491781"/>
                </a:lnTo>
                <a:lnTo>
                  <a:pt x="14177961" y="5490937"/>
                </a:lnTo>
                <a:cubicBezTo>
                  <a:pt x="14211769" y="5524745"/>
                  <a:pt x="14188105" y="5582216"/>
                  <a:pt x="14139933" y="5582216"/>
                </a:cubicBezTo>
                <a:lnTo>
                  <a:pt x="13181501" y="5582216"/>
                </a:lnTo>
                <a:cubicBezTo>
                  <a:pt x="12465649" y="5582216"/>
                  <a:pt x="11819937" y="5867037"/>
                  <a:pt x="11348325" y="6326811"/>
                </a:cubicBezTo>
                <a:cubicBezTo>
                  <a:pt x="11330581" y="6341177"/>
                  <a:pt x="11316213" y="6355552"/>
                  <a:pt x="11301837" y="6373297"/>
                </a:cubicBezTo>
                <a:lnTo>
                  <a:pt x="9142430" y="8532715"/>
                </a:lnTo>
                <a:cubicBezTo>
                  <a:pt x="8700404" y="8972204"/>
                  <a:pt x="8103708" y="9219838"/>
                  <a:pt x="7480819" y="9219838"/>
                </a:cubicBezTo>
                <a:lnTo>
                  <a:pt x="5760890" y="9219838"/>
                </a:lnTo>
                <a:cubicBezTo>
                  <a:pt x="5138001" y="9219838"/>
                  <a:pt x="4541313" y="8972204"/>
                  <a:pt x="4101824" y="8532715"/>
                </a:cubicBezTo>
                <a:lnTo>
                  <a:pt x="3795025" y="8225915"/>
                </a:lnTo>
                <a:cubicBezTo>
                  <a:pt x="3761217" y="8192108"/>
                  <a:pt x="3784883" y="8134637"/>
                  <a:pt x="3833055" y="8134637"/>
                </a:cubicBezTo>
                <a:lnTo>
                  <a:pt x="4788948" y="8134637"/>
                </a:lnTo>
                <a:cubicBezTo>
                  <a:pt x="5502273" y="8134637"/>
                  <a:pt x="6150522" y="7849816"/>
                  <a:pt x="6622124" y="7386661"/>
                </a:cubicBezTo>
                <a:cubicBezTo>
                  <a:pt x="6639870" y="7372287"/>
                  <a:pt x="6654244" y="7357921"/>
                  <a:pt x="6668611" y="7342712"/>
                </a:cubicBezTo>
                <a:lnTo>
                  <a:pt x="8828026" y="5180757"/>
                </a:lnTo>
                <a:cubicBezTo>
                  <a:pt x="9266664" y="4742111"/>
                  <a:pt x="9863361" y="4494477"/>
                  <a:pt x="10486249" y="4494477"/>
                </a:cubicBezTo>
                <a:close/>
                <a:moveTo>
                  <a:pt x="4788948" y="4494477"/>
                </a:moveTo>
                <a:lnTo>
                  <a:pt x="4788948" y="4495319"/>
                </a:lnTo>
                <a:lnTo>
                  <a:pt x="7108943" y="4495319"/>
                </a:lnTo>
                <a:cubicBezTo>
                  <a:pt x="7157123" y="4495319"/>
                  <a:pt x="7180789" y="4552792"/>
                  <a:pt x="7146983" y="4586599"/>
                </a:cubicBezTo>
                <a:lnTo>
                  <a:pt x="5517490" y="6216091"/>
                </a:lnTo>
                <a:cubicBezTo>
                  <a:pt x="5510729" y="6223695"/>
                  <a:pt x="5503115" y="6231308"/>
                  <a:pt x="5494668" y="6238913"/>
                </a:cubicBezTo>
                <a:cubicBezTo>
                  <a:pt x="5397470" y="6333573"/>
                  <a:pt x="5280841" y="6408790"/>
                  <a:pt x="5151524" y="6457814"/>
                </a:cubicBezTo>
                <a:cubicBezTo>
                  <a:pt x="5012916" y="6511062"/>
                  <a:pt x="4859941" y="6534728"/>
                  <a:pt x="4700206" y="6521205"/>
                </a:cubicBezTo>
                <a:cubicBezTo>
                  <a:pt x="4211692" y="6478942"/>
                  <a:pt x="3818690" y="6085939"/>
                  <a:pt x="3777278" y="5598276"/>
                </a:cubicBezTo>
                <a:cubicBezTo>
                  <a:pt x="3763755" y="5438532"/>
                  <a:pt x="3787422" y="5285558"/>
                  <a:pt x="3840669" y="5146950"/>
                </a:cubicBezTo>
                <a:cubicBezTo>
                  <a:pt x="3986880" y="4764932"/>
                  <a:pt x="4356218" y="4494477"/>
                  <a:pt x="4788948" y="4494477"/>
                </a:cubicBezTo>
                <a:close/>
                <a:moveTo>
                  <a:pt x="9377445" y="2162433"/>
                </a:moveTo>
                <a:cubicBezTo>
                  <a:pt x="9416417" y="2161284"/>
                  <a:pt x="9455929" y="2162340"/>
                  <a:pt x="9495865" y="2165721"/>
                </a:cubicBezTo>
                <a:cubicBezTo>
                  <a:pt x="9984369" y="2207975"/>
                  <a:pt x="10377373" y="2600987"/>
                  <a:pt x="10418793" y="3088650"/>
                </a:cubicBezTo>
                <a:cubicBezTo>
                  <a:pt x="10432317" y="3248385"/>
                  <a:pt x="10408649" y="3402211"/>
                  <a:pt x="10355401" y="3539967"/>
                </a:cubicBezTo>
                <a:cubicBezTo>
                  <a:pt x="10209189" y="3921986"/>
                  <a:pt x="9839845" y="4192441"/>
                  <a:pt x="9407117" y="4192441"/>
                </a:cubicBezTo>
                <a:lnTo>
                  <a:pt x="7087120" y="4192441"/>
                </a:lnTo>
                <a:cubicBezTo>
                  <a:pt x="7038948" y="4192441"/>
                  <a:pt x="7015283" y="4134969"/>
                  <a:pt x="7049091" y="4101162"/>
                </a:cubicBezTo>
                <a:lnTo>
                  <a:pt x="7049091" y="4100319"/>
                </a:lnTo>
                <a:lnTo>
                  <a:pt x="8678582" y="2470826"/>
                </a:lnTo>
                <a:cubicBezTo>
                  <a:pt x="8685343" y="2463222"/>
                  <a:pt x="8692948" y="2455618"/>
                  <a:pt x="8701403" y="2448004"/>
                </a:cubicBezTo>
                <a:cubicBezTo>
                  <a:pt x="8798591" y="2353345"/>
                  <a:pt x="8915229" y="2278127"/>
                  <a:pt x="9044538" y="2229111"/>
                </a:cubicBezTo>
                <a:cubicBezTo>
                  <a:pt x="9148496" y="2189175"/>
                  <a:pt x="9260531" y="2165880"/>
                  <a:pt x="9377445" y="2162433"/>
                </a:cubicBezTo>
                <a:close/>
                <a:moveTo>
                  <a:pt x="16013467" y="0"/>
                </a:moveTo>
                <a:lnTo>
                  <a:pt x="16964969" y="0"/>
                </a:lnTo>
                <a:lnTo>
                  <a:pt x="16964969" y="2699037"/>
                </a:lnTo>
                <a:lnTo>
                  <a:pt x="16160377" y="3503632"/>
                </a:lnTo>
                <a:cubicBezTo>
                  <a:pt x="15718349" y="3943121"/>
                  <a:pt x="15121653" y="4190755"/>
                  <a:pt x="14498765" y="4190755"/>
                </a:cubicBezTo>
                <a:lnTo>
                  <a:pt x="12778837" y="4190755"/>
                </a:lnTo>
                <a:cubicBezTo>
                  <a:pt x="12155949" y="4190755"/>
                  <a:pt x="11559261" y="3943121"/>
                  <a:pt x="11119769" y="3503632"/>
                </a:cubicBezTo>
                <a:lnTo>
                  <a:pt x="10812973" y="3196832"/>
                </a:lnTo>
                <a:cubicBezTo>
                  <a:pt x="10779165" y="3163025"/>
                  <a:pt x="10802829" y="3105553"/>
                  <a:pt x="10851001" y="3105553"/>
                </a:cubicBezTo>
                <a:lnTo>
                  <a:pt x="11806893" y="3105553"/>
                </a:lnTo>
                <a:cubicBezTo>
                  <a:pt x="12520217" y="3105553"/>
                  <a:pt x="13168469" y="2820732"/>
                  <a:pt x="13640069" y="2357578"/>
                </a:cubicBezTo>
                <a:cubicBezTo>
                  <a:pt x="13657817" y="2343203"/>
                  <a:pt x="13672189" y="2328837"/>
                  <a:pt x="13686557" y="2313629"/>
                </a:cubicBezTo>
                <a:lnTo>
                  <a:pt x="15845973" y="151673"/>
                </a:lnTo>
                <a:close/>
                <a:moveTo>
                  <a:pt x="10914225" y="0"/>
                </a:moveTo>
                <a:lnTo>
                  <a:pt x="13722443" y="0"/>
                </a:lnTo>
                <a:lnTo>
                  <a:pt x="12535437" y="1187007"/>
                </a:lnTo>
                <a:cubicBezTo>
                  <a:pt x="12528677" y="1194611"/>
                  <a:pt x="12521061" y="1202224"/>
                  <a:pt x="12512613" y="1209829"/>
                </a:cubicBezTo>
                <a:cubicBezTo>
                  <a:pt x="12415417" y="1304488"/>
                  <a:pt x="12298789" y="1379706"/>
                  <a:pt x="12169469" y="1428731"/>
                </a:cubicBezTo>
                <a:cubicBezTo>
                  <a:pt x="12030861" y="1481979"/>
                  <a:pt x="11877889" y="1505644"/>
                  <a:pt x="11718153" y="1492121"/>
                </a:cubicBezTo>
                <a:cubicBezTo>
                  <a:pt x="11229637" y="1449858"/>
                  <a:pt x="10836637" y="1056855"/>
                  <a:pt x="10795225" y="569193"/>
                </a:cubicBezTo>
                <a:cubicBezTo>
                  <a:pt x="10781701" y="409448"/>
                  <a:pt x="10805365" y="256474"/>
                  <a:pt x="10858613" y="117866"/>
                </a:cubicBezTo>
                <a:close/>
                <a:moveTo>
                  <a:pt x="5221976" y="0"/>
                </a:moveTo>
                <a:lnTo>
                  <a:pt x="9925839" y="0"/>
                </a:lnTo>
                <a:lnTo>
                  <a:pt x="10094237" y="152516"/>
                </a:lnTo>
                <a:lnTo>
                  <a:pt x="10404417" y="462696"/>
                </a:lnTo>
                <a:lnTo>
                  <a:pt x="10404417" y="461853"/>
                </a:lnTo>
                <a:cubicBezTo>
                  <a:pt x="10438225" y="495660"/>
                  <a:pt x="10414561" y="553132"/>
                  <a:pt x="10366389" y="553132"/>
                </a:cubicBezTo>
                <a:lnTo>
                  <a:pt x="9407957" y="553132"/>
                </a:lnTo>
                <a:cubicBezTo>
                  <a:pt x="8692104" y="553132"/>
                  <a:pt x="8046394" y="837953"/>
                  <a:pt x="7574783" y="1297727"/>
                </a:cubicBezTo>
                <a:cubicBezTo>
                  <a:pt x="7557037" y="1312093"/>
                  <a:pt x="7542670" y="1326467"/>
                  <a:pt x="7528297" y="1344214"/>
                </a:cubicBezTo>
                <a:lnTo>
                  <a:pt x="5368887" y="3503632"/>
                </a:lnTo>
                <a:cubicBezTo>
                  <a:pt x="4926861" y="3943121"/>
                  <a:pt x="4330165" y="4190755"/>
                  <a:pt x="3707275" y="4190755"/>
                </a:cubicBezTo>
                <a:lnTo>
                  <a:pt x="1987347" y="4190755"/>
                </a:lnTo>
                <a:cubicBezTo>
                  <a:pt x="1364457" y="4190755"/>
                  <a:pt x="767774" y="3943121"/>
                  <a:pt x="328284" y="3503632"/>
                </a:cubicBezTo>
                <a:lnTo>
                  <a:pt x="21484" y="3196832"/>
                </a:lnTo>
                <a:cubicBezTo>
                  <a:pt x="-12326" y="3163025"/>
                  <a:pt x="11341" y="3105553"/>
                  <a:pt x="59513" y="3105553"/>
                </a:cubicBezTo>
                <a:lnTo>
                  <a:pt x="1015407" y="3105553"/>
                </a:lnTo>
                <a:cubicBezTo>
                  <a:pt x="1728728" y="3105553"/>
                  <a:pt x="2376978" y="2820732"/>
                  <a:pt x="2848580" y="2357578"/>
                </a:cubicBezTo>
                <a:cubicBezTo>
                  <a:pt x="2866325" y="2343203"/>
                  <a:pt x="2880702" y="2328837"/>
                  <a:pt x="2895066" y="2313629"/>
                </a:cubicBezTo>
                <a:lnTo>
                  <a:pt x="5054482" y="151673"/>
                </a:lnTo>
                <a:close/>
                <a:moveTo>
                  <a:pt x="122739" y="0"/>
                </a:moveTo>
                <a:lnTo>
                  <a:pt x="2930952" y="0"/>
                </a:lnTo>
                <a:lnTo>
                  <a:pt x="1743946" y="1187007"/>
                </a:lnTo>
                <a:cubicBezTo>
                  <a:pt x="1737185" y="1194611"/>
                  <a:pt x="1729572" y="1202224"/>
                  <a:pt x="1721125" y="1209829"/>
                </a:cubicBezTo>
                <a:cubicBezTo>
                  <a:pt x="1623927" y="1304488"/>
                  <a:pt x="1507297" y="1379706"/>
                  <a:pt x="1377981" y="1428731"/>
                </a:cubicBezTo>
                <a:cubicBezTo>
                  <a:pt x="1239373" y="1481979"/>
                  <a:pt x="1086399" y="1505644"/>
                  <a:pt x="926665" y="1492121"/>
                </a:cubicBezTo>
                <a:cubicBezTo>
                  <a:pt x="438152" y="1449858"/>
                  <a:pt x="45149" y="1056855"/>
                  <a:pt x="3737" y="569193"/>
                </a:cubicBezTo>
                <a:cubicBezTo>
                  <a:pt x="-9788" y="409448"/>
                  <a:pt x="13880" y="256474"/>
                  <a:pt x="67128" y="11786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08B04CF2-7225-6C43-3C82-D552D15990CE}"/>
              </a:ext>
            </a:extLst>
          </p:cNvPr>
          <p:cNvSpPr/>
          <p:nvPr userDrawn="1"/>
        </p:nvSpPr>
        <p:spPr>
          <a:xfrm>
            <a:off x="4" y="0"/>
            <a:ext cx="23101299" cy="13716000"/>
          </a:xfrm>
          <a:prstGeom prst="rect">
            <a:avLst/>
          </a:prstGeom>
          <a:gradFill flip="none" rotWithShape="1">
            <a:gsLst>
              <a:gs pos="27027">
                <a:srgbClr val="24005E"/>
              </a:gs>
              <a:gs pos="47000">
                <a:srgbClr val="24005E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latin typeface="Lora" pitchFamily="2" charset="0"/>
            </a:endParaRP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C5C19DBD-304E-C3F3-EBE5-19DCAC40E5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2700" y="3266408"/>
            <a:ext cx="3566160" cy="944880"/>
          </a:xfrm>
          <a:custGeom>
            <a:avLst/>
            <a:gdLst>
              <a:gd name="connsiteX0" fmla="*/ 0 w 3566160"/>
              <a:gd name="connsiteY0" fmla="*/ 0 h 944880"/>
              <a:gd name="connsiteX1" fmla="*/ 3566160 w 3566160"/>
              <a:gd name="connsiteY1" fmla="*/ 0 h 944880"/>
              <a:gd name="connsiteX2" fmla="*/ 3566160 w 3566160"/>
              <a:gd name="connsiteY2" fmla="*/ 944880 h 944880"/>
              <a:gd name="connsiteX3" fmla="*/ 0 w 3566160"/>
              <a:gd name="connsiteY3" fmla="*/ 94488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6160" h="944880">
                <a:moveTo>
                  <a:pt x="0" y="0"/>
                </a:moveTo>
                <a:lnTo>
                  <a:pt x="3566160" y="0"/>
                </a:lnTo>
                <a:lnTo>
                  <a:pt x="3566160" y="944880"/>
                </a:lnTo>
                <a:lnTo>
                  <a:pt x="0" y="9448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nl-NL" sz="3000" b="1" cap="all" spc="600" baseline="0" smtClean="0">
                <a:solidFill>
                  <a:schemeClr val="lt1"/>
                </a:solidFill>
                <a:latin typeface="Lora" pitchFamily="2" charset="0"/>
              </a:defRPr>
            </a:lvl1pPr>
            <a:lvl2pPr>
              <a:defRPr lang="nl-NL" sz="1800" smtClean="0">
                <a:solidFill>
                  <a:schemeClr val="lt1"/>
                </a:solidFill>
              </a:defRPr>
            </a:lvl2pPr>
            <a:lvl3pPr>
              <a:defRPr lang="nl-NL" sz="1800" smtClean="0">
                <a:solidFill>
                  <a:schemeClr val="lt1"/>
                </a:solidFill>
              </a:defRPr>
            </a:lvl3pPr>
            <a:lvl4pPr>
              <a:defRPr lang="nl-NL" sz="1800" smtClean="0">
                <a:solidFill>
                  <a:schemeClr val="lt1"/>
                </a:solidFill>
              </a:defRPr>
            </a:lvl4pPr>
            <a:lvl5pPr>
              <a:defRPr lang="nl-NL" sz="1800">
                <a:solidFill>
                  <a:schemeClr val="lt1"/>
                </a:solidFill>
              </a:defRPr>
            </a:lvl5pPr>
          </a:lstStyle>
          <a:p>
            <a:pPr marL="0" lvl="0" algn="ctr" defTabSz="457195"/>
            <a:r>
              <a:rPr lang="nl-NL" dirty="0"/>
              <a:t>CONTACT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F2A7D46E-16AC-6B2D-749E-9C5C3EE8E893}"/>
              </a:ext>
            </a:extLst>
          </p:cNvPr>
          <p:cNvSpPr/>
          <p:nvPr/>
        </p:nvSpPr>
        <p:spPr>
          <a:xfrm>
            <a:off x="1287871" y="9736319"/>
            <a:ext cx="511995" cy="533805"/>
          </a:xfrm>
          <a:custGeom>
            <a:avLst/>
            <a:gdLst>
              <a:gd name="connsiteX0" fmla="*/ 622367 w 822225"/>
              <a:gd name="connsiteY0" fmla="*/ 857250 h 857250"/>
              <a:gd name="connsiteX1" fmla="*/ 602840 w 822225"/>
              <a:gd name="connsiteY1" fmla="*/ 851630 h 857250"/>
              <a:gd name="connsiteX2" fmla="*/ 577504 w 822225"/>
              <a:gd name="connsiteY2" fmla="*/ 842010 h 857250"/>
              <a:gd name="connsiteX3" fmla="*/ 557692 w 822225"/>
              <a:gd name="connsiteY3" fmla="*/ 833438 h 857250"/>
              <a:gd name="connsiteX4" fmla="*/ 521783 w 822225"/>
              <a:gd name="connsiteY4" fmla="*/ 815912 h 857250"/>
              <a:gd name="connsiteX5" fmla="*/ 490636 w 822225"/>
              <a:gd name="connsiteY5" fmla="*/ 799529 h 857250"/>
              <a:gd name="connsiteX6" fmla="*/ 453107 w 822225"/>
              <a:gd name="connsiteY6" fmla="*/ 777240 h 857250"/>
              <a:gd name="connsiteX7" fmla="*/ 437296 w 822225"/>
              <a:gd name="connsiteY7" fmla="*/ 767715 h 857250"/>
              <a:gd name="connsiteX8" fmla="*/ 408911 w 822225"/>
              <a:gd name="connsiteY8" fmla="*/ 749522 h 857250"/>
              <a:gd name="connsiteX9" fmla="*/ 368811 w 822225"/>
              <a:gd name="connsiteY9" fmla="*/ 721519 h 857250"/>
              <a:gd name="connsiteX10" fmla="*/ 322234 w 822225"/>
              <a:gd name="connsiteY10" fmla="*/ 685133 h 857250"/>
              <a:gd name="connsiteX11" fmla="*/ 283372 w 822225"/>
              <a:gd name="connsiteY11" fmla="*/ 652558 h 857250"/>
              <a:gd name="connsiteX12" fmla="*/ 267465 w 822225"/>
              <a:gd name="connsiteY12" fmla="*/ 637508 h 857250"/>
              <a:gd name="connsiteX13" fmla="*/ 235270 w 822225"/>
              <a:gd name="connsiteY13" fmla="*/ 605123 h 857250"/>
              <a:gd name="connsiteX14" fmla="*/ 204790 w 822225"/>
              <a:gd name="connsiteY14" fmla="*/ 571024 h 857250"/>
              <a:gd name="connsiteX15" fmla="*/ 151736 w 822225"/>
              <a:gd name="connsiteY15" fmla="*/ 504825 h 857250"/>
              <a:gd name="connsiteX16" fmla="*/ 117446 w 822225"/>
              <a:gd name="connsiteY16" fmla="*/ 453866 h 857250"/>
              <a:gd name="connsiteX17" fmla="*/ 95539 w 822225"/>
              <a:gd name="connsiteY17" fmla="*/ 417005 h 857250"/>
              <a:gd name="connsiteX18" fmla="*/ 77155 w 822225"/>
              <a:gd name="connsiteY18" fmla="*/ 381381 h 857250"/>
              <a:gd name="connsiteX19" fmla="*/ 62677 w 822225"/>
              <a:gd name="connsiteY19" fmla="*/ 352330 h 857250"/>
              <a:gd name="connsiteX20" fmla="*/ 52962 w 822225"/>
              <a:gd name="connsiteY20" fmla="*/ 329089 h 857250"/>
              <a:gd name="connsiteX21" fmla="*/ 40579 w 822225"/>
              <a:gd name="connsiteY21" fmla="*/ 298514 h 857250"/>
              <a:gd name="connsiteX22" fmla="*/ 32959 w 822225"/>
              <a:gd name="connsiteY22" fmla="*/ 275368 h 857250"/>
              <a:gd name="connsiteX23" fmla="*/ 26197 w 822225"/>
              <a:gd name="connsiteY23" fmla="*/ 256413 h 857250"/>
              <a:gd name="connsiteX24" fmla="*/ 21434 w 822225"/>
              <a:gd name="connsiteY24" fmla="*/ 239840 h 857250"/>
              <a:gd name="connsiteX25" fmla="*/ 14576 w 822225"/>
              <a:gd name="connsiteY25" fmla="*/ 213169 h 857250"/>
              <a:gd name="connsiteX26" fmla="*/ 7718 w 822225"/>
              <a:gd name="connsiteY26" fmla="*/ 180023 h 857250"/>
              <a:gd name="connsiteX27" fmla="*/ 2956 w 822225"/>
              <a:gd name="connsiteY27" fmla="*/ 150781 h 857250"/>
              <a:gd name="connsiteX28" fmla="*/ 3 w 822225"/>
              <a:gd name="connsiteY28" fmla="*/ 122492 h 857250"/>
              <a:gd name="connsiteX29" fmla="*/ 6385 w 822225"/>
              <a:gd name="connsiteY29" fmla="*/ 94393 h 857250"/>
              <a:gd name="connsiteX30" fmla="*/ 13052 w 822225"/>
              <a:gd name="connsiteY30" fmla="*/ 86392 h 857250"/>
              <a:gd name="connsiteX31" fmla="*/ 50485 w 822225"/>
              <a:gd name="connsiteY31" fmla="*/ 58579 h 857250"/>
              <a:gd name="connsiteX32" fmla="*/ 110588 w 822225"/>
              <a:gd name="connsiteY32" fmla="*/ 29718 h 857250"/>
              <a:gd name="connsiteX33" fmla="*/ 164690 w 822225"/>
              <a:gd name="connsiteY33" fmla="*/ 11335 h 857250"/>
              <a:gd name="connsiteX34" fmla="*/ 197647 w 822225"/>
              <a:gd name="connsiteY34" fmla="*/ 2858 h 857250"/>
              <a:gd name="connsiteX35" fmla="*/ 211553 w 822225"/>
              <a:gd name="connsiteY35" fmla="*/ 952 h 857250"/>
              <a:gd name="connsiteX36" fmla="*/ 213934 w 822225"/>
              <a:gd name="connsiteY36" fmla="*/ 0 h 857250"/>
              <a:gd name="connsiteX37" fmla="*/ 223459 w 822225"/>
              <a:gd name="connsiteY37" fmla="*/ 0 h 857250"/>
              <a:gd name="connsiteX38" fmla="*/ 234985 w 822225"/>
              <a:gd name="connsiteY38" fmla="*/ 2381 h 857250"/>
              <a:gd name="connsiteX39" fmla="*/ 263845 w 822225"/>
              <a:gd name="connsiteY39" fmla="*/ 21431 h 857250"/>
              <a:gd name="connsiteX40" fmla="*/ 290515 w 822225"/>
              <a:gd name="connsiteY40" fmla="*/ 67056 h 857250"/>
              <a:gd name="connsiteX41" fmla="*/ 303565 w 822225"/>
              <a:gd name="connsiteY41" fmla="*/ 96679 h 857250"/>
              <a:gd name="connsiteX42" fmla="*/ 319567 w 822225"/>
              <a:gd name="connsiteY42" fmla="*/ 131445 h 857250"/>
              <a:gd name="connsiteX43" fmla="*/ 337569 w 822225"/>
              <a:gd name="connsiteY43" fmla="*/ 170021 h 857250"/>
              <a:gd name="connsiteX44" fmla="*/ 353762 w 822225"/>
              <a:gd name="connsiteY44" fmla="*/ 210598 h 857250"/>
              <a:gd name="connsiteX45" fmla="*/ 356238 w 822225"/>
              <a:gd name="connsiteY45" fmla="*/ 226886 h 857250"/>
              <a:gd name="connsiteX46" fmla="*/ 347570 w 822225"/>
              <a:gd name="connsiteY46" fmla="*/ 248317 h 857250"/>
              <a:gd name="connsiteX47" fmla="*/ 317757 w 822225"/>
              <a:gd name="connsiteY47" fmla="*/ 284226 h 857250"/>
              <a:gd name="connsiteX48" fmla="*/ 294135 w 822225"/>
              <a:gd name="connsiteY48" fmla="*/ 308991 h 857250"/>
              <a:gd name="connsiteX49" fmla="*/ 290420 w 822225"/>
              <a:gd name="connsiteY49" fmla="*/ 325565 h 857250"/>
              <a:gd name="connsiteX50" fmla="*/ 318233 w 822225"/>
              <a:gd name="connsiteY50" fmla="*/ 378905 h 857250"/>
              <a:gd name="connsiteX51" fmla="*/ 336616 w 822225"/>
              <a:gd name="connsiteY51" fmla="*/ 406337 h 857250"/>
              <a:gd name="connsiteX52" fmla="*/ 363382 w 822225"/>
              <a:gd name="connsiteY52" fmla="*/ 441103 h 857250"/>
              <a:gd name="connsiteX53" fmla="*/ 387289 w 822225"/>
              <a:gd name="connsiteY53" fmla="*/ 470440 h 857250"/>
              <a:gd name="connsiteX54" fmla="*/ 435676 w 822225"/>
              <a:gd name="connsiteY54" fmla="*/ 520827 h 857250"/>
              <a:gd name="connsiteX55" fmla="*/ 459489 w 822225"/>
              <a:gd name="connsiteY55" fmla="*/ 541973 h 857250"/>
              <a:gd name="connsiteX56" fmla="*/ 481682 w 822225"/>
              <a:gd name="connsiteY56" fmla="*/ 558451 h 857250"/>
              <a:gd name="connsiteX57" fmla="*/ 499970 w 822225"/>
              <a:gd name="connsiteY57" fmla="*/ 558927 h 857250"/>
              <a:gd name="connsiteX58" fmla="*/ 530546 w 822225"/>
              <a:gd name="connsiteY58" fmla="*/ 550164 h 857250"/>
              <a:gd name="connsiteX59" fmla="*/ 561216 w 822225"/>
              <a:gd name="connsiteY59" fmla="*/ 541973 h 857250"/>
              <a:gd name="connsiteX60" fmla="*/ 598268 w 822225"/>
              <a:gd name="connsiteY60" fmla="*/ 537591 h 857250"/>
              <a:gd name="connsiteX61" fmla="*/ 614365 w 822225"/>
              <a:gd name="connsiteY61" fmla="*/ 542830 h 857250"/>
              <a:gd name="connsiteX62" fmla="*/ 654656 w 822225"/>
              <a:gd name="connsiteY62" fmla="*/ 567119 h 857250"/>
              <a:gd name="connsiteX63" fmla="*/ 703710 w 822225"/>
              <a:gd name="connsiteY63" fmla="*/ 601599 h 857250"/>
              <a:gd name="connsiteX64" fmla="*/ 738095 w 822225"/>
              <a:gd name="connsiteY64" fmla="*/ 625793 h 857250"/>
              <a:gd name="connsiteX65" fmla="*/ 769051 w 822225"/>
              <a:gd name="connsiteY65" fmla="*/ 648843 h 857250"/>
              <a:gd name="connsiteX66" fmla="*/ 804961 w 822225"/>
              <a:gd name="connsiteY66" fmla="*/ 677513 h 857250"/>
              <a:gd name="connsiteX67" fmla="*/ 815438 w 822225"/>
              <a:gd name="connsiteY67" fmla="*/ 687991 h 857250"/>
              <a:gd name="connsiteX68" fmla="*/ 820963 w 822225"/>
              <a:gd name="connsiteY68" fmla="*/ 717804 h 857250"/>
              <a:gd name="connsiteX69" fmla="*/ 804389 w 822225"/>
              <a:gd name="connsiteY69" fmla="*/ 749999 h 857250"/>
              <a:gd name="connsiteX70" fmla="*/ 779434 w 822225"/>
              <a:gd name="connsiteY70" fmla="*/ 776192 h 857250"/>
              <a:gd name="connsiteX71" fmla="*/ 765051 w 822225"/>
              <a:gd name="connsiteY71" fmla="*/ 788670 h 857250"/>
              <a:gd name="connsiteX72" fmla="*/ 740476 w 822225"/>
              <a:gd name="connsiteY72" fmla="*/ 806482 h 857250"/>
              <a:gd name="connsiteX73" fmla="*/ 723713 w 822225"/>
              <a:gd name="connsiteY73" fmla="*/ 818102 h 857250"/>
              <a:gd name="connsiteX74" fmla="*/ 709330 w 822225"/>
              <a:gd name="connsiteY74" fmla="*/ 826199 h 857250"/>
              <a:gd name="connsiteX75" fmla="*/ 684946 w 822225"/>
              <a:gd name="connsiteY75" fmla="*/ 839534 h 857250"/>
              <a:gd name="connsiteX76" fmla="*/ 652084 w 822225"/>
              <a:gd name="connsiteY76" fmla="*/ 854107 h 857250"/>
              <a:gd name="connsiteX77" fmla="*/ 642369 w 822225"/>
              <a:gd name="connsiteY77" fmla="*/ 857155 h 857250"/>
              <a:gd name="connsiteX78" fmla="*/ 622367 w 822225"/>
              <a:gd name="connsiteY78" fmla="*/ 857250 h 857250"/>
              <a:gd name="connsiteX79" fmla="*/ 43342 w 822225"/>
              <a:gd name="connsiteY79" fmla="*/ 122777 h 857250"/>
              <a:gd name="connsiteX80" fmla="*/ 45151 w 822225"/>
              <a:gd name="connsiteY80" fmla="*/ 147161 h 857250"/>
              <a:gd name="connsiteX81" fmla="*/ 45151 w 822225"/>
              <a:gd name="connsiteY81" fmla="*/ 147542 h 857250"/>
              <a:gd name="connsiteX82" fmla="*/ 50676 w 822225"/>
              <a:gd name="connsiteY82" fmla="*/ 178880 h 857250"/>
              <a:gd name="connsiteX83" fmla="*/ 55248 w 822225"/>
              <a:gd name="connsiteY83" fmla="*/ 198882 h 857250"/>
              <a:gd name="connsiteX84" fmla="*/ 60201 w 822225"/>
              <a:gd name="connsiteY84" fmla="*/ 219551 h 857250"/>
              <a:gd name="connsiteX85" fmla="*/ 65440 w 822225"/>
              <a:gd name="connsiteY85" fmla="*/ 237458 h 857250"/>
              <a:gd name="connsiteX86" fmla="*/ 71250 w 822225"/>
              <a:gd name="connsiteY86" fmla="*/ 254794 h 857250"/>
              <a:gd name="connsiteX87" fmla="*/ 83251 w 822225"/>
              <a:gd name="connsiteY87" fmla="*/ 290132 h 857250"/>
              <a:gd name="connsiteX88" fmla="*/ 96586 w 822225"/>
              <a:gd name="connsiteY88" fmla="*/ 323183 h 857250"/>
              <a:gd name="connsiteX89" fmla="*/ 111731 w 822225"/>
              <a:gd name="connsiteY89" fmla="*/ 357664 h 857250"/>
              <a:gd name="connsiteX90" fmla="*/ 125733 w 822225"/>
              <a:gd name="connsiteY90" fmla="*/ 384524 h 857250"/>
              <a:gd name="connsiteX91" fmla="*/ 135734 w 822225"/>
              <a:gd name="connsiteY91" fmla="*/ 403860 h 857250"/>
              <a:gd name="connsiteX92" fmla="*/ 150498 w 822225"/>
              <a:gd name="connsiteY92" fmla="*/ 428816 h 857250"/>
              <a:gd name="connsiteX93" fmla="*/ 164881 w 822225"/>
              <a:gd name="connsiteY93" fmla="*/ 452057 h 857250"/>
              <a:gd name="connsiteX94" fmla="*/ 192694 w 822225"/>
              <a:gd name="connsiteY94" fmla="*/ 491395 h 857250"/>
              <a:gd name="connsiteX95" fmla="*/ 212982 w 822225"/>
              <a:gd name="connsiteY95" fmla="*/ 518350 h 857250"/>
              <a:gd name="connsiteX96" fmla="*/ 242795 w 822225"/>
              <a:gd name="connsiteY96" fmla="*/ 553879 h 857250"/>
              <a:gd name="connsiteX97" fmla="*/ 274228 w 822225"/>
              <a:gd name="connsiteY97" fmla="*/ 588455 h 857250"/>
              <a:gd name="connsiteX98" fmla="*/ 315185 w 822225"/>
              <a:gd name="connsiteY98" fmla="*/ 628555 h 857250"/>
              <a:gd name="connsiteX99" fmla="*/ 355476 w 822225"/>
              <a:gd name="connsiteY99" fmla="*/ 662654 h 857250"/>
              <a:gd name="connsiteX100" fmla="*/ 395671 w 822225"/>
              <a:gd name="connsiteY100" fmla="*/ 693325 h 857250"/>
              <a:gd name="connsiteX101" fmla="*/ 423961 w 822225"/>
              <a:gd name="connsiteY101" fmla="*/ 713042 h 857250"/>
              <a:gd name="connsiteX102" fmla="*/ 483111 w 822225"/>
              <a:gd name="connsiteY102" fmla="*/ 750761 h 857250"/>
              <a:gd name="connsiteX103" fmla="*/ 535784 w 822225"/>
              <a:gd name="connsiteY103" fmla="*/ 780383 h 857250"/>
              <a:gd name="connsiteX104" fmla="*/ 572551 w 822225"/>
              <a:gd name="connsiteY104" fmla="*/ 798671 h 857250"/>
              <a:gd name="connsiteX105" fmla="*/ 622081 w 822225"/>
              <a:gd name="connsiteY105" fmla="*/ 818388 h 857250"/>
              <a:gd name="connsiteX106" fmla="*/ 641226 w 822225"/>
              <a:gd name="connsiteY106" fmla="*/ 817340 h 857250"/>
              <a:gd name="connsiteX107" fmla="*/ 655323 w 822225"/>
              <a:gd name="connsiteY107" fmla="*/ 811054 h 857250"/>
              <a:gd name="connsiteX108" fmla="*/ 677707 w 822225"/>
              <a:gd name="connsiteY108" fmla="*/ 799433 h 857250"/>
              <a:gd name="connsiteX109" fmla="*/ 716474 w 822225"/>
              <a:gd name="connsiteY109" fmla="*/ 774002 h 857250"/>
              <a:gd name="connsiteX110" fmla="*/ 749240 w 822225"/>
              <a:gd name="connsiteY110" fmla="*/ 747808 h 857250"/>
              <a:gd name="connsiteX111" fmla="*/ 775148 w 822225"/>
              <a:gd name="connsiteY111" fmla="*/ 719995 h 857250"/>
              <a:gd name="connsiteX112" fmla="*/ 771909 w 822225"/>
              <a:gd name="connsiteY112" fmla="*/ 700088 h 857250"/>
              <a:gd name="connsiteX113" fmla="*/ 741620 w 822225"/>
              <a:gd name="connsiteY113" fmla="*/ 677799 h 857250"/>
              <a:gd name="connsiteX114" fmla="*/ 698281 w 822225"/>
              <a:gd name="connsiteY114" fmla="*/ 646271 h 857250"/>
              <a:gd name="connsiteX115" fmla="*/ 663515 w 822225"/>
              <a:gd name="connsiteY115" fmla="*/ 621030 h 857250"/>
              <a:gd name="connsiteX116" fmla="*/ 647989 w 822225"/>
              <a:gd name="connsiteY116" fmla="*/ 609981 h 857250"/>
              <a:gd name="connsiteX117" fmla="*/ 616842 w 822225"/>
              <a:gd name="connsiteY117" fmla="*/ 588740 h 857250"/>
              <a:gd name="connsiteX118" fmla="*/ 598173 w 822225"/>
              <a:gd name="connsiteY118" fmla="*/ 576739 h 857250"/>
              <a:gd name="connsiteX119" fmla="*/ 574646 w 822225"/>
              <a:gd name="connsiteY119" fmla="*/ 577025 h 857250"/>
              <a:gd name="connsiteX120" fmla="*/ 533403 w 822225"/>
              <a:gd name="connsiteY120" fmla="*/ 589217 h 857250"/>
              <a:gd name="connsiteX121" fmla="*/ 499113 w 822225"/>
              <a:gd name="connsiteY121" fmla="*/ 597694 h 857250"/>
              <a:gd name="connsiteX122" fmla="*/ 467014 w 822225"/>
              <a:gd name="connsiteY122" fmla="*/ 595122 h 857250"/>
              <a:gd name="connsiteX123" fmla="*/ 446249 w 822225"/>
              <a:gd name="connsiteY123" fmla="*/ 582263 h 857250"/>
              <a:gd name="connsiteX124" fmla="*/ 412721 w 822225"/>
              <a:gd name="connsiteY124" fmla="*/ 554260 h 857250"/>
              <a:gd name="connsiteX125" fmla="*/ 384908 w 822225"/>
              <a:gd name="connsiteY125" fmla="*/ 527209 h 857250"/>
              <a:gd name="connsiteX126" fmla="*/ 359667 w 822225"/>
              <a:gd name="connsiteY126" fmla="*/ 498824 h 857250"/>
              <a:gd name="connsiteX127" fmla="*/ 338521 w 822225"/>
              <a:gd name="connsiteY127" fmla="*/ 473774 h 857250"/>
              <a:gd name="connsiteX128" fmla="*/ 316423 w 822225"/>
              <a:gd name="connsiteY128" fmla="*/ 446437 h 857250"/>
              <a:gd name="connsiteX129" fmla="*/ 297183 w 822225"/>
              <a:gd name="connsiteY129" fmla="*/ 420529 h 857250"/>
              <a:gd name="connsiteX130" fmla="*/ 284705 w 822225"/>
              <a:gd name="connsiteY130" fmla="*/ 402622 h 857250"/>
              <a:gd name="connsiteX131" fmla="*/ 272609 w 822225"/>
              <a:gd name="connsiteY131" fmla="*/ 383096 h 857250"/>
              <a:gd name="connsiteX132" fmla="*/ 253749 w 822225"/>
              <a:gd name="connsiteY132" fmla="*/ 347853 h 857250"/>
              <a:gd name="connsiteX133" fmla="*/ 247462 w 822225"/>
              <a:gd name="connsiteY133" fmla="*/ 331946 h 857250"/>
              <a:gd name="connsiteX134" fmla="*/ 245843 w 822225"/>
              <a:gd name="connsiteY134" fmla="*/ 314420 h 857250"/>
              <a:gd name="connsiteX135" fmla="*/ 253463 w 822225"/>
              <a:gd name="connsiteY135" fmla="*/ 298133 h 857250"/>
              <a:gd name="connsiteX136" fmla="*/ 279371 w 822225"/>
              <a:gd name="connsiteY136" fmla="*/ 264986 h 857250"/>
              <a:gd name="connsiteX137" fmla="*/ 308422 w 822225"/>
              <a:gd name="connsiteY137" fmla="*/ 232601 h 857250"/>
              <a:gd name="connsiteX138" fmla="*/ 312137 w 822225"/>
              <a:gd name="connsiteY138" fmla="*/ 216027 h 857250"/>
              <a:gd name="connsiteX139" fmla="*/ 291944 w 822225"/>
              <a:gd name="connsiteY139" fmla="*/ 170593 h 857250"/>
              <a:gd name="connsiteX140" fmla="*/ 276799 w 822225"/>
              <a:gd name="connsiteY140" fmla="*/ 137446 h 857250"/>
              <a:gd name="connsiteX141" fmla="*/ 259559 w 822225"/>
              <a:gd name="connsiteY141" fmla="*/ 100870 h 857250"/>
              <a:gd name="connsiteX142" fmla="*/ 232032 w 822225"/>
              <a:gd name="connsiteY142" fmla="*/ 45625 h 857250"/>
              <a:gd name="connsiteX143" fmla="*/ 220983 w 822225"/>
              <a:gd name="connsiteY143" fmla="*/ 37052 h 857250"/>
              <a:gd name="connsiteX144" fmla="*/ 211744 w 822225"/>
              <a:gd name="connsiteY144" fmla="*/ 38005 h 857250"/>
              <a:gd name="connsiteX145" fmla="*/ 196694 w 822225"/>
              <a:gd name="connsiteY145" fmla="*/ 41529 h 857250"/>
              <a:gd name="connsiteX146" fmla="*/ 175358 w 822225"/>
              <a:gd name="connsiteY146" fmla="*/ 47434 h 857250"/>
              <a:gd name="connsiteX147" fmla="*/ 153165 w 822225"/>
              <a:gd name="connsiteY147" fmla="*/ 55054 h 857250"/>
              <a:gd name="connsiteX148" fmla="*/ 128495 w 822225"/>
              <a:gd name="connsiteY148" fmla="*/ 64198 h 857250"/>
              <a:gd name="connsiteX149" fmla="*/ 104397 w 822225"/>
              <a:gd name="connsiteY149" fmla="*/ 74867 h 857250"/>
              <a:gd name="connsiteX150" fmla="*/ 88681 w 822225"/>
              <a:gd name="connsiteY150" fmla="*/ 81915 h 857250"/>
              <a:gd name="connsiteX151" fmla="*/ 52200 w 822225"/>
              <a:gd name="connsiteY151" fmla="*/ 104870 h 857250"/>
              <a:gd name="connsiteX152" fmla="*/ 44008 w 822225"/>
              <a:gd name="connsiteY152" fmla="*/ 115348 h 857250"/>
              <a:gd name="connsiteX153" fmla="*/ 43342 w 822225"/>
              <a:gd name="connsiteY153" fmla="*/ 122777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822225" h="857250">
                <a:moveTo>
                  <a:pt x="622367" y="857250"/>
                </a:moveTo>
                <a:cubicBezTo>
                  <a:pt x="615794" y="855440"/>
                  <a:pt x="609222" y="853821"/>
                  <a:pt x="602840" y="851630"/>
                </a:cubicBezTo>
                <a:cubicBezTo>
                  <a:pt x="594363" y="848678"/>
                  <a:pt x="585886" y="845344"/>
                  <a:pt x="577504" y="842010"/>
                </a:cubicBezTo>
                <a:cubicBezTo>
                  <a:pt x="570836" y="839343"/>
                  <a:pt x="564169" y="836486"/>
                  <a:pt x="557692" y="833438"/>
                </a:cubicBezTo>
                <a:cubicBezTo>
                  <a:pt x="545690" y="827723"/>
                  <a:pt x="533689" y="821912"/>
                  <a:pt x="521783" y="815912"/>
                </a:cubicBezTo>
                <a:cubicBezTo>
                  <a:pt x="511305" y="810673"/>
                  <a:pt x="500827" y="805339"/>
                  <a:pt x="490636" y="799529"/>
                </a:cubicBezTo>
                <a:cubicBezTo>
                  <a:pt x="477967" y="792385"/>
                  <a:pt x="465585" y="784670"/>
                  <a:pt x="453107" y="777240"/>
                </a:cubicBezTo>
                <a:cubicBezTo>
                  <a:pt x="447868" y="774097"/>
                  <a:pt x="442535" y="770954"/>
                  <a:pt x="437296" y="767715"/>
                </a:cubicBezTo>
                <a:cubicBezTo>
                  <a:pt x="427771" y="761714"/>
                  <a:pt x="418246" y="755809"/>
                  <a:pt x="408911" y="749522"/>
                </a:cubicBezTo>
                <a:cubicBezTo>
                  <a:pt x="395386" y="740378"/>
                  <a:pt x="381860" y="731234"/>
                  <a:pt x="368811" y="721519"/>
                </a:cubicBezTo>
                <a:cubicBezTo>
                  <a:pt x="352999" y="709708"/>
                  <a:pt x="337569" y="697516"/>
                  <a:pt x="322234" y="685133"/>
                </a:cubicBezTo>
                <a:cubicBezTo>
                  <a:pt x="309089" y="674465"/>
                  <a:pt x="296135" y="663512"/>
                  <a:pt x="283372" y="652558"/>
                </a:cubicBezTo>
                <a:cubicBezTo>
                  <a:pt x="277847" y="647795"/>
                  <a:pt x="272704" y="642652"/>
                  <a:pt x="267465" y="637508"/>
                </a:cubicBezTo>
                <a:cubicBezTo>
                  <a:pt x="256702" y="626745"/>
                  <a:pt x="245748" y="616172"/>
                  <a:pt x="235270" y="605123"/>
                </a:cubicBezTo>
                <a:cubicBezTo>
                  <a:pt x="224793" y="593979"/>
                  <a:pt x="215077" y="582263"/>
                  <a:pt x="204790" y="571024"/>
                </a:cubicBezTo>
                <a:cubicBezTo>
                  <a:pt x="185740" y="550069"/>
                  <a:pt x="168310" y="527685"/>
                  <a:pt x="151736" y="504825"/>
                </a:cubicBezTo>
                <a:cubicBezTo>
                  <a:pt x="139735" y="488251"/>
                  <a:pt x="128495" y="471011"/>
                  <a:pt x="117446" y="453866"/>
                </a:cubicBezTo>
                <a:cubicBezTo>
                  <a:pt x="109731" y="441865"/>
                  <a:pt x="102492" y="429482"/>
                  <a:pt x="95539" y="417005"/>
                </a:cubicBezTo>
                <a:cubicBezTo>
                  <a:pt x="89062" y="405289"/>
                  <a:pt x="83251" y="393287"/>
                  <a:pt x="77155" y="381381"/>
                </a:cubicBezTo>
                <a:cubicBezTo>
                  <a:pt x="72298" y="371761"/>
                  <a:pt x="67249" y="362141"/>
                  <a:pt x="62677" y="352330"/>
                </a:cubicBezTo>
                <a:cubicBezTo>
                  <a:pt x="59153" y="344710"/>
                  <a:pt x="56105" y="336804"/>
                  <a:pt x="52962" y="329089"/>
                </a:cubicBezTo>
                <a:cubicBezTo>
                  <a:pt x="48771" y="318897"/>
                  <a:pt x="44485" y="308800"/>
                  <a:pt x="40579" y="298514"/>
                </a:cubicBezTo>
                <a:cubicBezTo>
                  <a:pt x="37722" y="290894"/>
                  <a:pt x="35626" y="283083"/>
                  <a:pt x="32959" y="275368"/>
                </a:cubicBezTo>
                <a:cubicBezTo>
                  <a:pt x="30769" y="268986"/>
                  <a:pt x="28292" y="262795"/>
                  <a:pt x="26197" y="256413"/>
                </a:cubicBezTo>
                <a:cubicBezTo>
                  <a:pt x="24387" y="250984"/>
                  <a:pt x="22958" y="245364"/>
                  <a:pt x="21434" y="239840"/>
                </a:cubicBezTo>
                <a:cubicBezTo>
                  <a:pt x="19053" y="230981"/>
                  <a:pt x="16576" y="222123"/>
                  <a:pt x="14576" y="213169"/>
                </a:cubicBezTo>
                <a:cubicBezTo>
                  <a:pt x="12100" y="202216"/>
                  <a:pt x="9814" y="191167"/>
                  <a:pt x="7718" y="180023"/>
                </a:cubicBezTo>
                <a:cubicBezTo>
                  <a:pt x="5908" y="170307"/>
                  <a:pt x="4289" y="160592"/>
                  <a:pt x="2956" y="150781"/>
                </a:cubicBezTo>
                <a:cubicBezTo>
                  <a:pt x="1622" y="141351"/>
                  <a:pt x="98" y="131921"/>
                  <a:pt x="3" y="122492"/>
                </a:cubicBezTo>
                <a:cubicBezTo>
                  <a:pt x="-92" y="112776"/>
                  <a:pt x="2098" y="103251"/>
                  <a:pt x="6385" y="94393"/>
                </a:cubicBezTo>
                <a:cubicBezTo>
                  <a:pt x="7909" y="91345"/>
                  <a:pt x="10671" y="88964"/>
                  <a:pt x="13052" y="86392"/>
                </a:cubicBezTo>
                <a:cubicBezTo>
                  <a:pt x="23815" y="74771"/>
                  <a:pt x="36960" y="66389"/>
                  <a:pt x="50485" y="58579"/>
                </a:cubicBezTo>
                <a:cubicBezTo>
                  <a:pt x="69821" y="47434"/>
                  <a:pt x="89728" y="37528"/>
                  <a:pt x="110588" y="29718"/>
                </a:cubicBezTo>
                <a:cubicBezTo>
                  <a:pt x="128400" y="23051"/>
                  <a:pt x="146497" y="17050"/>
                  <a:pt x="164690" y="11335"/>
                </a:cubicBezTo>
                <a:cubicBezTo>
                  <a:pt x="175549" y="7906"/>
                  <a:pt x="186598" y="5429"/>
                  <a:pt x="197647" y="2858"/>
                </a:cubicBezTo>
                <a:cubicBezTo>
                  <a:pt x="202219" y="1810"/>
                  <a:pt x="206886" y="1619"/>
                  <a:pt x="211553" y="952"/>
                </a:cubicBezTo>
                <a:cubicBezTo>
                  <a:pt x="212410" y="667"/>
                  <a:pt x="213172" y="286"/>
                  <a:pt x="213934" y="0"/>
                </a:cubicBezTo>
                <a:cubicBezTo>
                  <a:pt x="217078" y="0"/>
                  <a:pt x="220316" y="0"/>
                  <a:pt x="223459" y="0"/>
                </a:cubicBezTo>
                <a:cubicBezTo>
                  <a:pt x="227269" y="762"/>
                  <a:pt x="231175" y="1619"/>
                  <a:pt x="234985" y="2381"/>
                </a:cubicBezTo>
                <a:cubicBezTo>
                  <a:pt x="247177" y="4858"/>
                  <a:pt x="256321" y="12002"/>
                  <a:pt x="263845" y="21431"/>
                </a:cubicBezTo>
                <a:cubicBezTo>
                  <a:pt x="274894" y="35338"/>
                  <a:pt x="282514" y="51435"/>
                  <a:pt x="290515" y="67056"/>
                </a:cubicBezTo>
                <a:cubicBezTo>
                  <a:pt x="295373" y="76581"/>
                  <a:pt x="299088" y="86773"/>
                  <a:pt x="303565" y="96679"/>
                </a:cubicBezTo>
                <a:cubicBezTo>
                  <a:pt x="308803" y="108299"/>
                  <a:pt x="314138" y="119825"/>
                  <a:pt x="319567" y="131445"/>
                </a:cubicBezTo>
                <a:cubicBezTo>
                  <a:pt x="325567" y="144304"/>
                  <a:pt x="331949" y="157067"/>
                  <a:pt x="337569" y="170021"/>
                </a:cubicBezTo>
                <a:cubicBezTo>
                  <a:pt x="343379" y="183356"/>
                  <a:pt x="348999" y="196787"/>
                  <a:pt x="353762" y="210598"/>
                </a:cubicBezTo>
                <a:cubicBezTo>
                  <a:pt x="355476" y="215551"/>
                  <a:pt x="356143" y="221171"/>
                  <a:pt x="356238" y="226886"/>
                </a:cubicBezTo>
                <a:cubicBezTo>
                  <a:pt x="356333" y="235649"/>
                  <a:pt x="352428" y="242221"/>
                  <a:pt x="347570" y="248317"/>
                </a:cubicBezTo>
                <a:cubicBezTo>
                  <a:pt x="337950" y="260509"/>
                  <a:pt x="327949" y="272510"/>
                  <a:pt x="317757" y="284226"/>
                </a:cubicBezTo>
                <a:cubicBezTo>
                  <a:pt x="310232" y="292799"/>
                  <a:pt x="302231" y="300990"/>
                  <a:pt x="294135" y="308991"/>
                </a:cubicBezTo>
                <a:cubicBezTo>
                  <a:pt x="289277" y="313849"/>
                  <a:pt x="288325" y="318992"/>
                  <a:pt x="290420" y="325565"/>
                </a:cubicBezTo>
                <a:cubicBezTo>
                  <a:pt x="296707" y="344996"/>
                  <a:pt x="306898" y="362236"/>
                  <a:pt x="318233" y="378905"/>
                </a:cubicBezTo>
                <a:cubicBezTo>
                  <a:pt x="324424" y="388049"/>
                  <a:pt x="330139" y="397478"/>
                  <a:pt x="336616" y="406337"/>
                </a:cubicBezTo>
                <a:cubicBezTo>
                  <a:pt x="345189" y="418148"/>
                  <a:pt x="354333" y="429673"/>
                  <a:pt x="363382" y="441103"/>
                </a:cubicBezTo>
                <a:cubicBezTo>
                  <a:pt x="371192" y="451009"/>
                  <a:pt x="379003" y="460915"/>
                  <a:pt x="387289" y="470440"/>
                </a:cubicBezTo>
                <a:cubicBezTo>
                  <a:pt x="402530" y="488061"/>
                  <a:pt x="418246" y="505206"/>
                  <a:pt x="435676" y="520827"/>
                </a:cubicBezTo>
                <a:cubicBezTo>
                  <a:pt x="443582" y="527876"/>
                  <a:pt x="451297" y="535210"/>
                  <a:pt x="459489" y="541973"/>
                </a:cubicBezTo>
                <a:cubicBezTo>
                  <a:pt x="466633" y="547878"/>
                  <a:pt x="474062" y="553307"/>
                  <a:pt x="481682" y="558451"/>
                </a:cubicBezTo>
                <a:cubicBezTo>
                  <a:pt x="487492" y="562451"/>
                  <a:pt x="493874" y="560642"/>
                  <a:pt x="499970" y="558927"/>
                </a:cubicBezTo>
                <a:cubicBezTo>
                  <a:pt x="510162" y="556070"/>
                  <a:pt x="520354" y="553022"/>
                  <a:pt x="530546" y="550164"/>
                </a:cubicBezTo>
                <a:cubicBezTo>
                  <a:pt x="540737" y="547307"/>
                  <a:pt x="551024" y="544544"/>
                  <a:pt x="561216" y="541973"/>
                </a:cubicBezTo>
                <a:cubicBezTo>
                  <a:pt x="573408" y="538829"/>
                  <a:pt x="585695" y="536162"/>
                  <a:pt x="598268" y="537591"/>
                </a:cubicBezTo>
                <a:cubicBezTo>
                  <a:pt x="603793" y="538258"/>
                  <a:pt x="609508" y="540068"/>
                  <a:pt x="614365" y="542830"/>
                </a:cubicBezTo>
                <a:cubicBezTo>
                  <a:pt x="628082" y="550545"/>
                  <a:pt x="641607" y="558451"/>
                  <a:pt x="654656" y="567119"/>
                </a:cubicBezTo>
                <a:cubicBezTo>
                  <a:pt x="671325" y="578168"/>
                  <a:pt x="687422" y="590074"/>
                  <a:pt x="703710" y="601599"/>
                </a:cubicBezTo>
                <a:cubicBezTo>
                  <a:pt x="715140" y="609695"/>
                  <a:pt x="726665" y="617601"/>
                  <a:pt x="738095" y="625793"/>
                </a:cubicBezTo>
                <a:cubicBezTo>
                  <a:pt x="748478" y="633317"/>
                  <a:pt x="758860" y="641033"/>
                  <a:pt x="769051" y="648843"/>
                </a:cubicBezTo>
                <a:cubicBezTo>
                  <a:pt x="781148" y="658273"/>
                  <a:pt x="793055" y="667798"/>
                  <a:pt x="804961" y="677513"/>
                </a:cubicBezTo>
                <a:cubicBezTo>
                  <a:pt x="808771" y="680657"/>
                  <a:pt x="812486" y="684086"/>
                  <a:pt x="815438" y="687991"/>
                </a:cubicBezTo>
                <a:cubicBezTo>
                  <a:pt x="822201" y="696849"/>
                  <a:pt x="823630" y="706850"/>
                  <a:pt x="820963" y="717804"/>
                </a:cubicBezTo>
                <a:cubicBezTo>
                  <a:pt x="818010" y="729996"/>
                  <a:pt x="812009" y="740474"/>
                  <a:pt x="804389" y="749999"/>
                </a:cubicBezTo>
                <a:cubicBezTo>
                  <a:pt x="796960" y="759428"/>
                  <a:pt x="789149" y="768763"/>
                  <a:pt x="779434" y="776192"/>
                </a:cubicBezTo>
                <a:cubicBezTo>
                  <a:pt x="774386" y="780002"/>
                  <a:pt x="770099" y="784765"/>
                  <a:pt x="765051" y="788670"/>
                </a:cubicBezTo>
                <a:cubicBezTo>
                  <a:pt x="757050" y="794861"/>
                  <a:pt x="748763" y="800576"/>
                  <a:pt x="740476" y="806482"/>
                </a:cubicBezTo>
                <a:cubicBezTo>
                  <a:pt x="734952" y="810482"/>
                  <a:pt x="729428" y="814483"/>
                  <a:pt x="723713" y="818102"/>
                </a:cubicBezTo>
                <a:cubicBezTo>
                  <a:pt x="719140" y="821055"/>
                  <a:pt x="714188" y="823532"/>
                  <a:pt x="709330" y="826199"/>
                </a:cubicBezTo>
                <a:cubicBezTo>
                  <a:pt x="701234" y="830675"/>
                  <a:pt x="693232" y="835533"/>
                  <a:pt x="684946" y="839534"/>
                </a:cubicBezTo>
                <a:cubicBezTo>
                  <a:pt x="674182" y="844772"/>
                  <a:pt x="663134" y="849344"/>
                  <a:pt x="652084" y="854107"/>
                </a:cubicBezTo>
                <a:cubicBezTo>
                  <a:pt x="648941" y="855440"/>
                  <a:pt x="645607" y="856202"/>
                  <a:pt x="642369" y="857155"/>
                </a:cubicBezTo>
                <a:cubicBezTo>
                  <a:pt x="635606" y="857250"/>
                  <a:pt x="628939" y="857250"/>
                  <a:pt x="622367" y="857250"/>
                </a:cubicBezTo>
                <a:close/>
                <a:moveTo>
                  <a:pt x="43342" y="122777"/>
                </a:moveTo>
                <a:cubicBezTo>
                  <a:pt x="44008" y="131540"/>
                  <a:pt x="44580" y="139351"/>
                  <a:pt x="45151" y="147161"/>
                </a:cubicBezTo>
                <a:cubicBezTo>
                  <a:pt x="45151" y="147256"/>
                  <a:pt x="45151" y="147447"/>
                  <a:pt x="45151" y="147542"/>
                </a:cubicBezTo>
                <a:cubicBezTo>
                  <a:pt x="46961" y="158020"/>
                  <a:pt x="48676" y="168497"/>
                  <a:pt x="50676" y="178880"/>
                </a:cubicBezTo>
                <a:cubicBezTo>
                  <a:pt x="52009" y="185642"/>
                  <a:pt x="53724" y="192215"/>
                  <a:pt x="55248" y="198882"/>
                </a:cubicBezTo>
                <a:cubicBezTo>
                  <a:pt x="56867" y="205740"/>
                  <a:pt x="58391" y="212693"/>
                  <a:pt x="60201" y="219551"/>
                </a:cubicBezTo>
                <a:cubicBezTo>
                  <a:pt x="61725" y="225552"/>
                  <a:pt x="63535" y="231458"/>
                  <a:pt x="65440" y="237458"/>
                </a:cubicBezTo>
                <a:cubicBezTo>
                  <a:pt x="67249" y="243269"/>
                  <a:pt x="69250" y="248984"/>
                  <a:pt x="71250" y="254794"/>
                </a:cubicBezTo>
                <a:cubicBezTo>
                  <a:pt x="75250" y="266605"/>
                  <a:pt x="78870" y="278511"/>
                  <a:pt x="83251" y="290132"/>
                </a:cubicBezTo>
                <a:cubicBezTo>
                  <a:pt x="87347" y="301276"/>
                  <a:pt x="92014" y="312230"/>
                  <a:pt x="96586" y="323183"/>
                </a:cubicBezTo>
                <a:cubicBezTo>
                  <a:pt x="101444" y="334709"/>
                  <a:pt x="106397" y="346329"/>
                  <a:pt x="111731" y="357664"/>
                </a:cubicBezTo>
                <a:cubicBezTo>
                  <a:pt x="116017" y="366808"/>
                  <a:pt x="121066" y="375571"/>
                  <a:pt x="125733" y="384524"/>
                </a:cubicBezTo>
                <a:cubicBezTo>
                  <a:pt x="129067" y="390906"/>
                  <a:pt x="132210" y="397478"/>
                  <a:pt x="135734" y="403860"/>
                </a:cubicBezTo>
                <a:cubicBezTo>
                  <a:pt x="140497" y="412242"/>
                  <a:pt x="145545" y="420529"/>
                  <a:pt x="150498" y="428816"/>
                </a:cubicBezTo>
                <a:cubicBezTo>
                  <a:pt x="155165" y="436626"/>
                  <a:pt x="159737" y="444532"/>
                  <a:pt x="164881" y="452057"/>
                </a:cubicBezTo>
                <a:cubicBezTo>
                  <a:pt x="173929" y="465296"/>
                  <a:pt x="183264" y="478346"/>
                  <a:pt x="192694" y="491395"/>
                </a:cubicBezTo>
                <a:cubicBezTo>
                  <a:pt x="199266" y="500539"/>
                  <a:pt x="205933" y="509588"/>
                  <a:pt x="212982" y="518350"/>
                </a:cubicBezTo>
                <a:cubicBezTo>
                  <a:pt x="222697" y="530352"/>
                  <a:pt x="232603" y="542258"/>
                  <a:pt x="242795" y="553879"/>
                </a:cubicBezTo>
                <a:cubicBezTo>
                  <a:pt x="252987" y="565595"/>
                  <a:pt x="263369" y="577310"/>
                  <a:pt x="274228" y="588455"/>
                </a:cubicBezTo>
                <a:cubicBezTo>
                  <a:pt x="287563" y="602171"/>
                  <a:pt x="301088" y="615601"/>
                  <a:pt x="315185" y="628555"/>
                </a:cubicBezTo>
                <a:cubicBezTo>
                  <a:pt x="328139" y="640461"/>
                  <a:pt x="341760" y="651605"/>
                  <a:pt x="355476" y="662654"/>
                </a:cubicBezTo>
                <a:cubicBezTo>
                  <a:pt x="368620" y="673227"/>
                  <a:pt x="382051" y="683324"/>
                  <a:pt x="395671" y="693325"/>
                </a:cubicBezTo>
                <a:cubicBezTo>
                  <a:pt x="404911" y="700183"/>
                  <a:pt x="414340" y="706755"/>
                  <a:pt x="423961" y="713042"/>
                </a:cubicBezTo>
                <a:cubicBezTo>
                  <a:pt x="443582" y="725805"/>
                  <a:pt x="463109" y="738664"/>
                  <a:pt x="483111" y="750761"/>
                </a:cubicBezTo>
                <a:cubicBezTo>
                  <a:pt x="500351" y="761143"/>
                  <a:pt x="518068" y="770763"/>
                  <a:pt x="535784" y="780383"/>
                </a:cubicBezTo>
                <a:cubicBezTo>
                  <a:pt x="547786" y="786860"/>
                  <a:pt x="559978" y="793242"/>
                  <a:pt x="572551" y="798671"/>
                </a:cubicBezTo>
                <a:cubicBezTo>
                  <a:pt x="588838" y="805815"/>
                  <a:pt x="605412" y="812197"/>
                  <a:pt x="622081" y="818388"/>
                </a:cubicBezTo>
                <a:cubicBezTo>
                  <a:pt x="628272" y="820674"/>
                  <a:pt x="634940" y="820674"/>
                  <a:pt x="641226" y="817340"/>
                </a:cubicBezTo>
                <a:cubicBezTo>
                  <a:pt x="645798" y="814959"/>
                  <a:pt x="650751" y="813340"/>
                  <a:pt x="655323" y="811054"/>
                </a:cubicBezTo>
                <a:cubicBezTo>
                  <a:pt x="662848" y="807339"/>
                  <a:pt x="670563" y="803910"/>
                  <a:pt x="677707" y="799433"/>
                </a:cubicBezTo>
                <a:cubicBezTo>
                  <a:pt x="690851" y="791337"/>
                  <a:pt x="703996" y="782955"/>
                  <a:pt x="716474" y="774002"/>
                </a:cubicBezTo>
                <a:cubicBezTo>
                  <a:pt x="727808" y="765810"/>
                  <a:pt x="738572" y="756857"/>
                  <a:pt x="749240" y="747808"/>
                </a:cubicBezTo>
                <a:cubicBezTo>
                  <a:pt x="758860" y="739521"/>
                  <a:pt x="767528" y="730282"/>
                  <a:pt x="775148" y="719995"/>
                </a:cubicBezTo>
                <a:cubicBezTo>
                  <a:pt x="779624" y="713994"/>
                  <a:pt x="778005" y="704564"/>
                  <a:pt x="771909" y="700088"/>
                </a:cubicBezTo>
                <a:cubicBezTo>
                  <a:pt x="761717" y="692753"/>
                  <a:pt x="751716" y="685229"/>
                  <a:pt x="741620" y="677799"/>
                </a:cubicBezTo>
                <a:cubicBezTo>
                  <a:pt x="727237" y="667226"/>
                  <a:pt x="712759" y="656749"/>
                  <a:pt x="698281" y="646271"/>
                </a:cubicBezTo>
                <a:cubicBezTo>
                  <a:pt x="686660" y="637889"/>
                  <a:pt x="675135" y="629412"/>
                  <a:pt x="663515" y="621030"/>
                </a:cubicBezTo>
                <a:cubicBezTo>
                  <a:pt x="658371" y="617315"/>
                  <a:pt x="653228" y="613601"/>
                  <a:pt x="647989" y="609981"/>
                </a:cubicBezTo>
                <a:cubicBezTo>
                  <a:pt x="637607" y="602837"/>
                  <a:pt x="627224" y="595789"/>
                  <a:pt x="616842" y="588740"/>
                </a:cubicBezTo>
                <a:cubicBezTo>
                  <a:pt x="610651" y="584645"/>
                  <a:pt x="604459" y="580549"/>
                  <a:pt x="598173" y="576739"/>
                </a:cubicBezTo>
                <a:cubicBezTo>
                  <a:pt x="590363" y="572072"/>
                  <a:pt x="582171" y="575215"/>
                  <a:pt x="574646" y="577025"/>
                </a:cubicBezTo>
                <a:cubicBezTo>
                  <a:pt x="560740" y="580454"/>
                  <a:pt x="547214" y="585311"/>
                  <a:pt x="533403" y="589217"/>
                </a:cubicBezTo>
                <a:cubicBezTo>
                  <a:pt x="522068" y="592360"/>
                  <a:pt x="510734" y="595598"/>
                  <a:pt x="499113" y="597694"/>
                </a:cubicBezTo>
                <a:cubicBezTo>
                  <a:pt x="488350" y="599599"/>
                  <a:pt x="477206" y="600647"/>
                  <a:pt x="467014" y="595122"/>
                </a:cubicBezTo>
                <a:cubicBezTo>
                  <a:pt x="459870" y="591217"/>
                  <a:pt x="452726" y="587216"/>
                  <a:pt x="446249" y="582263"/>
                </a:cubicBezTo>
                <a:cubicBezTo>
                  <a:pt x="434724" y="573310"/>
                  <a:pt x="423580" y="563975"/>
                  <a:pt x="412721" y="554260"/>
                </a:cubicBezTo>
                <a:cubicBezTo>
                  <a:pt x="403101" y="545592"/>
                  <a:pt x="393862" y="536543"/>
                  <a:pt x="384908" y="527209"/>
                </a:cubicBezTo>
                <a:cubicBezTo>
                  <a:pt x="376145" y="518065"/>
                  <a:pt x="367954" y="508445"/>
                  <a:pt x="359667" y="498824"/>
                </a:cubicBezTo>
                <a:cubicBezTo>
                  <a:pt x="352523" y="490538"/>
                  <a:pt x="345475" y="482156"/>
                  <a:pt x="338521" y="473774"/>
                </a:cubicBezTo>
                <a:cubicBezTo>
                  <a:pt x="331092" y="464725"/>
                  <a:pt x="323663" y="455676"/>
                  <a:pt x="316423" y="446437"/>
                </a:cubicBezTo>
                <a:cubicBezTo>
                  <a:pt x="309851" y="437960"/>
                  <a:pt x="303565" y="429197"/>
                  <a:pt x="297183" y="420529"/>
                </a:cubicBezTo>
                <a:cubicBezTo>
                  <a:pt x="292897" y="414623"/>
                  <a:pt x="288706" y="408718"/>
                  <a:pt x="284705" y="402622"/>
                </a:cubicBezTo>
                <a:cubicBezTo>
                  <a:pt x="280514" y="396240"/>
                  <a:pt x="276323" y="389763"/>
                  <a:pt x="272609" y="383096"/>
                </a:cubicBezTo>
                <a:cubicBezTo>
                  <a:pt x="266132" y="371475"/>
                  <a:pt x="259750" y="359759"/>
                  <a:pt x="253749" y="347853"/>
                </a:cubicBezTo>
                <a:cubicBezTo>
                  <a:pt x="251177" y="342805"/>
                  <a:pt x="249844" y="337090"/>
                  <a:pt x="247462" y="331946"/>
                </a:cubicBezTo>
                <a:cubicBezTo>
                  <a:pt x="244795" y="326231"/>
                  <a:pt x="244319" y="320135"/>
                  <a:pt x="245843" y="314420"/>
                </a:cubicBezTo>
                <a:cubicBezTo>
                  <a:pt x="247367" y="308705"/>
                  <a:pt x="250034" y="302895"/>
                  <a:pt x="253463" y="298133"/>
                </a:cubicBezTo>
                <a:cubicBezTo>
                  <a:pt x="261655" y="286798"/>
                  <a:pt x="270322" y="275749"/>
                  <a:pt x="279371" y="264986"/>
                </a:cubicBezTo>
                <a:cubicBezTo>
                  <a:pt x="288706" y="253937"/>
                  <a:pt x="298707" y="243364"/>
                  <a:pt x="308422" y="232601"/>
                </a:cubicBezTo>
                <a:cubicBezTo>
                  <a:pt x="312804" y="227743"/>
                  <a:pt x="315566" y="223171"/>
                  <a:pt x="312137" y="216027"/>
                </a:cubicBezTo>
                <a:cubicBezTo>
                  <a:pt x="304993" y="201073"/>
                  <a:pt x="298707" y="185738"/>
                  <a:pt x="291944" y="170593"/>
                </a:cubicBezTo>
                <a:cubicBezTo>
                  <a:pt x="286991" y="159544"/>
                  <a:pt x="281848" y="148495"/>
                  <a:pt x="276799" y="137446"/>
                </a:cubicBezTo>
                <a:cubicBezTo>
                  <a:pt x="271085" y="125254"/>
                  <a:pt x="265465" y="112967"/>
                  <a:pt x="259559" y="100870"/>
                </a:cubicBezTo>
                <a:cubicBezTo>
                  <a:pt x="250510" y="82391"/>
                  <a:pt x="241462" y="63913"/>
                  <a:pt x="232032" y="45625"/>
                </a:cubicBezTo>
                <a:cubicBezTo>
                  <a:pt x="229841" y="41339"/>
                  <a:pt x="226603" y="37243"/>
                  <a:pt x="220983" y="37052"/>
                </a:cubicBezTo>
                <a:cubicBezTo>
                  <a:pt x="217935" y="36957"/>
                  <a:pt x="214792" y="37433"/>
                  <a:pt x="211744" y="38005"/>
                </a:cubicBezTo>
                <a:cubicBezTo>
                  <a:pt x="206695" y="39053"/>
                  <a:pt x="201742" y="40196"/>
                  <a:pt x="196694" y="41529"/>
                </a:cubicBezTo>
                <a:cubicBezTo>
                  <a:pt x="189550" y="43434"/>
                  <a:pt x="182407" y="45244"/>
                  <a:pt x="175358" y="47434"/>
                </a:cubicBezTo>
                <a:cubicBezTo>
                  <a:pt x="167929" y="49721"/>
                  <a:pt x="160594" y="52388"/>
                  <a:pt x="153165" y="55054"/>
                </a:cubicBezTo>
                <a:cubicBezTo>
                  <a:pt x="144878" y="58007"/>
                  <a:pt x="136591" y="60865"/>
                  <a:pt x="128495" y="64198"/>
                </a:cubicBezTo>
                <a:cubicBezTo>
                  <a:pt x="120399" y="67532"/>
                  <a:pt x="112398" y="71342"/>
                  <a:pt x="104397" y="74867"/>
                </a:cubicBezTo>
                <a:cubicBezTo>
                  <a:pt x="99158" y="77153"/>
                  <a:pt x="93634" y="78962"/>
                  <a:pt x="88681" y="81915"/>
                </a:cubicBezTo>
                <a:cubicBezTo>
                  <a:pt x="76393" y="89345"/>
                  <a:pt x="64297" y="97250"/>
                  <a:pt x="52200" y="104870"/>
                </a:cubicBezTo>
                <a:cubicBezTo>
                  <a:pt x="48199" y="107347"/>
                  <a:pt x="44961" y="110585"/>
                  <a:pt x="44008" y="115348"/>
                </a:cubicBezTo>
                <a:cubicBezTo>
                  <a:pt x="43342" y="117919"/>
                  <a:pt x="43437" y="120872"/>
                  <a:pt x="43342" y="122777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3" name="Vrije vorm: vorm 32">
            <a:extLst>
              <a:ext uri="{FF2B5EF4-FFF2-40B4-BE49-F238E27FC236}">
                <a16:creationId xmlns:a16="http://schemas.microsoft.com/office/drawing/2014/main" id="{8302F446-CE74-E656-3964-191EA9316CD6}"/>
              </a:ext>
            </a:extLst>
          </p:cNvPr>
          <p:cNvSpPr/>
          <p:nvPr/>
        </p:nvSpPr>
        <p:spPr>
          <a:xfrm>
            <a:off x="1282700" y="8336405"/>
            <a:ext cx="522336" cy="303344"/>
          </a:xfrm>
          <a:custGeom>
            <a:avLst/>
            <a:gdLst>
              <a:gd name="connsiteX0" fmla="*/ 419428 w 838834"/>
              <a:gd name="connsiteY0" fmla="*/ 257948 h 487150"/>
              <a:gd name="connsiteX1" fmla="*/ 419432 w 838834"/>
              <a:gd name="connsiteY1" fmla="*/ 257949 h 487150"/>
              <a:gd name="connsiteX2" fmla="*/ 419424 w 838834"/>
              <a:gd name="connsiteY2" fmla="*/ 257949 h 487150"/>
              <a:gd name="connsiteX3" fmla="*/ 478666 w 838834"/>
              <a:gd name="connsiteY3" fmla="*/ 226570 h 487150"/>
              <a:gd name="connsiteX4" fmla="*/ 426494 w 838834"/>
              <a:gd name="connsiteY4" fmla="*/ 256089 h 487150"/>
              <a:gd name="connsiteX5" fmla="*/ 419428 w 838834"/>
              <a:gd name="connsiteY5" fmla="*/ 257948 h 487150"/>
              <a:gd name="connsiteX6" fmla="*/ 412324 w 838834"/>
              <a:gd name="connsiteY6" fmla="*/ 256089 h 487150"/>
              <a:gd name="connsiteX7" fmla="*/ 360182 w 838834"/>
              <a:gd name="connsiteY7" fmla="*/ 226586 h 487150"/>
              <a:gd name="connsiteX8" fmla="*/ 56930 w 838834"/>
              <a:gd name="connsiteY8" fmla="*/ 458352 h 487150"/>
              <a:gd name="connsiteX9" fmla="*/ 781908 w 838834"/>
              <a:gd name="connsiteY9" fmla="*/ 458352 h 487150"/>
              <a:gd name="connsiteX10" fmla="*/ 810042 w 838834"/>
              <a:gd name="connsiteY10" fmla="*/ 39081 h 487150"/>
              <a:gd name="connsiteX11" fmla="*/ 505946 w 838834"/>
              <a:gd name="connsiteY11" fmla="*/ 211135 h 487150"/>
              <a:gd name="connsiteX12" fmla="*/ 810042 w 838834"/>
              <a:gd name="connsiteY12" fmla="*/ 443570 h 487150"/>
              <a:gd name="connsiteX13" fmla="*/ 28802 w 838834"/>
              <a:gd name="connsiteY13" fmla="*/ 39081 h 487150"/>
              <a:gd name="connsiteX14" fmla="*/ 28802 w 838834"/>
              <a:gd name="connsiteY14" fmla="*/ 443599 h 487150"/>
              <a:gd name="connsiteX15" fmla="*/ 332904 w 838834"/>
              <a:gd name="connsiteY15" fmla="*/ 211151 h 487150"/>
              <a:gd name="connsiteX16" fmla="*/ 69158 w 838834"/>
              <a:gd name="connsiteY16" fmla="*/ 28831 h 487150"/>
              <a:gd name="connsiteX17" fmla="*/ 419386 w 838834"/>
              <a:gd name="connsiteY17" fmla="*/ 226954 h 487150"/>
              <a:gd name="connsiteX18" fmla="*/ 769614 w 838834"/>
              <a:gd name="connsiteY18" fmla="*/ 28831 h 487150"/>
              <a:gd name="connsiteX19" fmla="*/ 14400 w 838834"/>
              <a:gd name="connsiteY19" fmla="*/ 0 h 487150"/>
              <a:gd name="connsiteX20" fmla="*/ 824472 w 838834"/>
              <a:gd name="connsiteY20" fmla="*/ 0 h 487150"/>
              <a:gd name="connsiteX21" fmla="*/ 826280 w 838834"/>
              <a:gd name="connsiteY21" fmla="*/ 750 h 487150"/>
              <a:gd name="connsiteX22" fmla="*/ 828278 w 838834"/>
              <a:gd name="connsiteY22" fmla="*/ 505 h 487150"/>
              <a:gd name="connsiteX23" fmla="*/ 831214 w 838834"/>
              <a:gd name="connsiteY23" fmla="*/ 2798 h 487150"/>
              <a:gd name="connsiteX24" fmla="*/ 834626 w 838834"/>
              <a:gd name="connsiteY24" fmla="*/ 4214 h 487150"/>
              <a:gd name="connsiteX25" fmla="*/ 835386 w 838834"/>
              <a:gd name="connsiteY25" fmla="*/ 6056 h 487150"/>
              <a:gd name="connsiteX26" fmla="*/ 836956 w 838834"/>
              <a:gd name="connsiteY26" fmla="*/ 7282 h 487150"/>
              <a:gd name="connsiteX27" fmla="*/ 836530 w 838834"/>
              <a:gd name="connsiteY27" fmla="*/ 8823 h 487150"/>
              <a:gd name="connsiteX28" fmla="*/ 838834 w 838834"/>
              <a:gd name="connsiteY28" fmla="*/ 14399 h 487150"/>
              <a:gd name="connsiteX29" fmla="*/ 838834 w 838834"/>
              <a:gd name="connsiteY29" fmla="*/ 472713 h 487150"/>
              <a:gd name="connsiteX30" fmla="*/ 837590 w 838834"/>
              <a:gd name="connsiteY30" fmla="*/ 475737 h 487150"/>
              <a:gd name="connsiteX31" fmla="*/ 838088 w 838834"/>
              <a:gd name="connsiteY31" fmla="*/ 477365 h 487150"/>
              <a:gd name="connsiteX32" fmla="*/ 836434 w 838834"/>
              <a:gd name="connsiteY32" fmla="*/ 478550 h 487150"/>
              <a:gd name="connsiteX33" fmla="*/ 834640 w 838834"/>
              <a:gd name="connsiteY33" fmla="*/ 482917 h 487150"/>
              <a:gd name="connsiteX34" fmla="*/ 824472 w 838834"/>
              <a:gd name="connsiteY34" fmla="*/ 487149 h 487150"/>
              <a:gd name="connsiteX35" fmla="*/ 824472 w 838834"/>
              <a:gd name="connsiteY35" fmla="*/ 487150 h 487150"/>
              <a:gd name="connsiteX36" fmla="*/ 824434 w 838834"/>
              <a:gd name="connsiteY36" fmla="*/ 487150 h 487150"/>
              <a:gd name="connsiteX37" fmla="*/ 14400 w 838834"/>
              <a:gd name="connsiteY37" fmla="*/ 487150 h 487150"/>
              <a:gd name="connsiteX38" fmla="*/ 4204 w 838834"/>
              <a:gd name="connsiteY38" fmla="*/ 482908 h 487150"/>
              <a:gd name="connsiteX39" fmla="*/ 2398 w 838834"/>
              <a:gd name="connsiteY39" fmla="*/ 478527 h 487150"/>
              <a:gd name="connsiteX40" fmla="*/ 780 w 838834"/>
              <a:gd name="connsiteY40" fmla="*/ 477365 h 487150"/>
              <a:gd name="connsiteX41" fmla="*/ 1262 w 838834"/>
              <a:gd name="connsiteY41" fmla="*/ 475775 h 487150"/>
              <a:gd name="connsiteX42" fmla="*/ 0 w 838834"/>
              <a:gd name="connsiteY42" fmla="*/ 472713 h 487150"/>
              <a:gd name="connsiteX43" fmla="*/ 0 w 838834"/>
              <a:gd name="connsiteY43" fmla="*/ 14399 h 487150"/>
              <a:gd name="connsiteX44" fmla="*/ 2286 w 838834"/>
              <a:gd name="connsiteY44" fmla="*/ 8874 h 487150"/>
              <a:gd name="connsiteX45" fmla="*/ 1852 w 838834"/>
              <a:gd name="connsiteY45" fmla="*/ 7319 h 487150"/>
              <a:gd name="connsiteX46" fmla="*/ 3448 w 838834"/>
              <a:gd name="connsiteY46" fmla="*/ 6066 h 487150"/>
              <a:gd name="connsiteX47" fmla="*/ 4214 w 838834"/>
              <a:gd name="connsiteY47" fmla="*/ 4214 h 487150"/>
              <a:gd name="connsiteX48" fmla="*/ 7584 w 838834"/>
              <a:gd name="connsiteY48" fmla="*/ 2820 h 487150"/>
              <a:gd name="connsiteX49" fmla="*/ 10526 w 838834"/>
              <a:gd name="connsiteY49" fmla="*/ 510 h 487150"/>
              <a:gd name="connsiteX50" fmla="*/ 12564 w 838834"/>
              <a:gd name="connsiteY50" fmla="*/ 759 h 48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38834" h="487150">
                <a:moveTo>
                  <a:pt x="419428" y="257948"/>
                </a:moveTo>
                <a:lnTo>
                  <a:pt x="419432" y="257949"/>
                </a:lnTo>
                <a:lnTo>
                  <a:pt x="419424" y="257949"/>
                </a:lnTo>
                <a:close/>
                <a:moveTo>
                  <a:pt x="478666" y="226570"/>
                </a:moveTo>
                <a:lnTo>
                  <a:pt x="426494" y="256089"/>
                </a:lnTo>
                <a:lnTo>
                  <a:pt x="419428" y="257948"/>
                </a:lnTo>
                <a:lnTo>
                  <a:pt x="412324" y="256089"/>
                </a:lnTo>
                <a:lnTo>
                  <a:pt x="360182" y="226586"/>
                </a:lnTo>
                <a:lnTo>
                  <a:pt x="56930" y="458352"/>
                </a:lnTo>
                <a:lnTo>
                  <a:pt x="781908" y="458352"/>
                </a:lnTo>
                <a:close/>
                <a:moveTo>
                  <a:pt x="810042" y="39081"/>
                </a:moveTo>
                <a:lnTo>
                  <a:pt x="505946" y="211135"/>
                </a:lnTo>
                <a:lnTo>
                  <a:pt x="810042" y="443570"/>
                </a:lnTo>
                <a:close/>
                <a:moveTo>
                  <a:pt x="28802" y="39081"/>
                </a:moveTo>
                <a:lnTo>
                  <a:pt x="28802" y="443599"/>
                </a:lnTo>
                <a:lnTo>
                  <a:pt x="332904" y="211151"/>
                </a:lnTo>
                <a:close/>
                <a:moveTo>
                  <a:pt x="69158" y="28831"/>
                </a:moveTo>
                <a:lnTo>
                  <a:pt x="419386" y="226954"/>
                </a:lnTo>
                <a:lnTo>
                  <a:pt x="769614" y="28831"/>
                </a:lnTo>
                <a:close/>
                <a:moveTo>
                  <a:pt x="14400" y="0"/>
                </a:moveTo>
                <a:lnTo>
                  <a:pt x="824472" y="0"/>
                </a:lnTo>
                <a:lnTo>
                  <a:pt x="826280" y="750"/>
                </a:lnTo>
                <a:lnTo>
                  <a:pt x="828278" y="505"/>
                </a:lnTo>
                <a:lnTo>
                  <a:pt x="831214" y="2798"/>
                </a:lnTo>
                <a:lnTo>
                  <a:pt x="834626" y="4214"/>
                </a:lnTo>
                <a:lnTo>
                  <a:pt x="835386" y="6056"/>
                </a:lnTo>
                <a:lnTo>
                  <a:pt x="836956" y="7282"/>
                </a:lnTo>
                <a:lnTo>
                  <a:pt x="836530" y="8823"/>
                </a:lnTo>
                <a:lnTo>
                  <a:pt x="838834" y="14399"/>
                </a:lnTo>
                <a:lnTo>
                  <a:pt x="838834" y="472713"/>
                </a:lnTo>
                <a:lnTo>
                  <a:pt x="837590" y="475737"/>
                </a:lnTo>
                <a:lnTo>
                  <a:pt x="838088" y="477365"/>
                </a:lnTo>
                <a:lnTo>
                  <a:pt x="836434" y="478550"/>
                </a:lnTo>
                <a:lnTo>
                  <a:pt x="834640" y="482917"/>
                </a:lnTo>
                <a:cubicBezTo>
                  <a:pt x="832034" y="485531"/>
                  <a:pt x="828436" y="487149"/>
                  <a:pt x="824472" y="487149"/>
                </a:cubicBezTo>
                <a:lnTo>
                  <a:pt x="824472" y="487150"/>
                </a:lnTo>
                <a:lnTo>
                  <a:pt x="824434" y="487150"/>
                </a:lnTo>
                <a:lnTo>
                  <a:pt x="14400" y="487150"/>
                </a:lnTo>
                <a:cubicBezTo>
                  <a:pt x="10568" y="487150"/>
                  <a:pt x="6920" y="485624"/>
                  <a:pt x="4204" y="482908"/>
                </a:cubicBezTo>
                <a:lnTo>
                  <a:pt x="2398" y="478527"/>
                </a:lnTo>
                <a:lnTo>
                  <a:pt x="780" y="477365"/>
                </a:lnTo>
                <a:lnTo>
                  <a:pt x="1262" y="475775"/>
                </a:lnTo>
                <a:lnTo>
                  <a:pt x="0" y="472713"/>
                </a:lnTo>
                <a:lnTo>
                  <a:pt x="0" y="14399"/>
                </a:lnTo>
                <a:lnTo>
                  <a:pt x="2286" y="8874"/>
                </a:lnTo>
                <a:lnTo>
                  <a:pt x="1852" y="7319"/>
                </a:lnTo>
                <a:lnTo>
                  <a:pt x="3448" y="6066"/>
                </a:lnTo>
                <a:lnTo>
                  <a:pt x="4214" y="4214"/>
                </a:lnTo>
                <a:lnTo>
                  <a:pt x="7584" y="2820"/>
                </a:lnTo>
                <a:lnTo>
                  <a:pt x="10526" y="510"/>
                </a:lnTo>
                <a:lnTo>
                  <a:pt x="12564" y="759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57" name="Tijdelijke aanduiding voor tekst 56">
            <a:extLst>
              <a:ext uri="{FF2B5EF4-FFF2-40B4-BE49-F238E27FC236}">
                <a16:creationId xmlns:a16="http://schemas.microsoft.com/office/drawing/2014/main" id="{9AE41D10-B7B1-A198-C7B0-A76447524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5331" y="7921187"/>
            <a:ext cx="8888909" cy="11684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501" b="1">
                <a:solidFill>
                  <a:schemeClr val="bg2"/>
                </a:solidFill>
                <a:latin typeface="Lora" pitchFamily="2" charset="0"/>
              </a:defRPr>
            </a:lvl1pPr>
          </a:lstStyle>
          <a:p>
            <a:pPr lvl="0"/>
            <a:r>
              <a:rPr lang="nl-NL" dirty="0"/>
              <a:t>info@wevaluechange.com</a:t>
            </a:r>
          </a:p>
        </p:txBody>
      </p:sp>
      <p:sp>
        <p:nvSpPr>
          <p:cNvPr id="60" name="Tijdelijke aanduiding voor tekst 56">
            <a:extLst>
              <a:ext uri="{FF2B5EF4-FFF2-40B4-BE49-F238E27FC236}">
                <a16:creationId xmlns:a16="http://schemas.microsoft.com/office/drawing/2014/main" id="{5C6FB676-24F6-EC57-8A87-EA571E9D57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5331" y="9419019"/>
            <a:ext cx="8888909" cy="11684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3501" b="1">
                <a:solidFill>
                  <a:schemeClr val="bg2"/>
                </a:solidFill>
                <a:latin typeface="Lora" pitchFamily="2" charset="0"/>
              </a:defRPr>
            </a:lvl1pPr>
          </a:lstStyle>
          <a:p>
            <a:pPr lvl="0"/>
            <a:r>
              <a:rPr lang="nl-NL" dirty="0"/>
              <a:t>+31 6 20 62 69 55</a:t>
            </a:r>
          </a:p>
        </p:txBody>
      </p:sp>
      <p:sp>
        <p:nvSpPr>
          <p:cNvPr id="61" name="Tijdelijke aanduiding voor tekst 56">
            <a:extLst>
              <a:ext uri="{FF2B5EF4-FFF2-40B4-BE49-F238E27FC236}">
                <a16:creationId xmlns:a16="http://schemas.microsoft.com/office/drawing/2014/main" id="{6996FEA6-9218-9244-CD47-A93BC8087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2701" y="4655715"/>
            <a:ext cx="9781539" cy="2377563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3501" b="0">
                <a:solidFill>
                  <a:schemeClr val="bg1"/>
                </a:solidFill>
                <a:latin typeface="Lora" pitchFamily="2" charset="0"/>
              </a:defRPr>
            </a:lvl1pPr>
          </a:lstStyle>
          <a:p>
            <a:pPr lvl="0"/>
            <a:r>
              <a:rPr lang="nl-NL" dirty="0"/>
              <a:t>Klikken om tekst toe te voegen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24F46C45-8D9C-EF62-A259-AD3326867D19}"/>
              </a:ext>
            </a:extLst>
          </p:cNvPr>
          <p:cNvGrpSpPr/>
          <p:nvPr userDrawn="1"/>
        </p:nvGrpSpPr>
        <p:grpSpPr>
          <a:xfrm>
            <a:off x="14666370" y="1527179"/>
            <a:ext cx="8434933" cy="1093307"/>
            <a:chOff x="7051992" y="4249309"/>
            <a:chExt cx="10280016" cy="1332460"/>
          </a:xfrm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6CAEBB8D-9C75-C238-5188-21DE4E6AD09D}"/>
                </a:ext>
              </a:extLst>
            </p:cNvPr>
            <p:cNvSpPr/>
            <p:nvPr/>
          </p:nvSpPr>
          <p:spPr>
            <a:xfrm>
              <a:off x="7051992" y="4249309"/>
              <a:ext cx="2535356" cy="1149892"/>
            </a:xfrm>
            <a:custGeom>
              <a:avLst/>
              <a:gdLst>
                <a:gd name="connsiteX0" fmla="*/ 1070173 w 1174606"/>
                <a:gd name="connsiteY0" fmla="*/ 304324 h 532733"/>
                <a:gd name="connsiteX1" fmla="*/ 1174186 w 1174606"/>
                <a:gd name="connsiteY1" fmla="*/ 408337 h 532733"/>
                <a:gd name="connsiteX2" fmla="*/ 1167042 w 1174606"/>
                <a:gd name="connsiteY2" fmla="*/ 459200 h 532733"/>
                <a:gd name="connsiteX3" fmla="*/ 1060171 w 1174606"/>
                <a:gd name="connsiteY3" fmla="*/ 532733 h 532733"/>
                <a:gd name="connsiteX4" fmla="*/ 798710 w 1174606"/>
                <a:gd name="connsiteY4" fmla="*/ 532733 h 532733"/>
                <a:gd name="connsiteX5" fmla="*/ 794424 w 1174606"/>
                <a:gd name="connsiteY5" fmla="*/ 522446 h 532733"/>
                <a:gd name="connsiteX6" fmla="*/ 794424 w 1174606"/>
                <a:gd name="connsiteY6" fmla="*/ 522351 h 532733"/>
                <a:gd name="connsiteX7" fmla="*/ 978066 w 1174606"/>
                <a:gd name="connsiteY7" fmla="*/ 338709 h 532733"/>
                <a:gd name="connsiteX8" fmla="*/ 980638 w 1174606"/>
                <a:gd name="connsiteY8" fmla="*/ 336137 h 532733"/>
                <a:gd name="connsiteX9" fmla="*/ 1019309 w 1174606"/>
                <a:gd name="connsiteY9" fmla="*/ 311468 h 532733"/>
                <a:gd name="connsiteX10" fmla="*/ 1070173 w 1174606"/>
                <a:gd name="connsiteY10" fmla="*/ 304324 h 532733"/>
                <a:gd name="connsiteX11" fmla="*/ 756514 w 1174606"/>
                <a:gd name="connsiteY11" fmla="*/ 0 h 532733"/>
                <a:gd name="connsiteX12" fmla="*/ 950634 w 1174606"/>
                <a:gd name="connsiteY12" fmla="*/ 0 h 532733"/>
                <a:gd name="connsiteX13" fmla="*/ 1137609 w 1174606"/>
                <a:gd name="connsiteY13" fmla="*/ 77438 h 532733"/>
                <a:gd name="connsiteX14" fmla="*/ 1172566 w 1174606"/>
                <a:gd name="connsiteY14" fmla="*/ 112395 h 532733"/>
                <a:gd name="connsiteX15" fmla="*/ 1172566 w 1174606"/>
                <a:gd name="connsiteY15" fmla="*/ 112300 h 532733"/>
                <a:gd name="connsiteX16" fmla="*/ 1168280 w 1174606"/>
                <a:gd name="connsiteY16" fmla="*/ 122587 h 532733"/>
                <a:gd name="connsiteX17" fmla="*/ 1060266 w 1174606"/>
                <a:gd name="connsiteY17" fmla="*/ 122587 h 532733"/>
                <a:gd name="connsiteX18" fmla="*/ 853669 w 1174606"/>
                <a:gd name="connsiteY18" fmla="*/ 206502 h 532733"/>
                <a:gd name="connsiteX19" fmla="*/ 848430 w 1174606"/>
                <a:gd name="connsiteY19" fmla="*/ 211741 h 532733"/>
                <a:gd name="connsiteX20" fmla="*/ 605067 w 1174606"/>
                <a:gd name="connsiteY20" fmla="*/ 455105 h 532733"/>
                <a:gd name="connsiteX21" fmla="*/ 417805 w 1174606"/>
                <a:gd name="connsiteY21" fmla="*/ 532543 h 532733"/>
                <a:gd name="connsiteX22" fmla="*/ 223971 w 1174606"/>
                <a:gd name="connsiteY22" fmla="*/ 532543 h 532733"/>
                <a:gd name="connsiteX23" fmla="*/ 36996 w 1174606"/>
                <a:gd name="connsiteY23" fmla="*/ 455105 h 532733"/>
                <a:gd name="connsiteX24" fmla="*/ 2420 w 1174606"/>
                <a:gd name="connsiteY24" fmla="*/ 420529 h 532733"/>
                <a:gd name="connsiteX25" fmla="*/ 6706 w 1174606"/>
                <a:gd name="connsiteY25" fmla="*/ 410242 h 532733"/>
                <a:gd name="connsiteX26" fmla="*/ 114434 w 1174606"/>
                <a:gd name="connsiteY26" fmla="*/ 410242 h 532733"/>
                <a:gd name="connsiteX27" fmla="*/ 321031 w 1174606"/>
                <a:gd name="connsiteY27" fmla="*/ 325946 h 532733"/>
                <a:gd name="connsiteX28" fmla="*/ 326270 w 1174606"/>
                <a:gd name="connsiteY28" fmla="*/ 320993 h 532733"/>
                <a:gd name="connsiteX29" fmla="*/ 569634 w 1174606"/>
                <a:gd name="connsiteY29" fmla="*/ 77343 h 532733"/>
                <a:gd name="connsiteX30" fmla="*/ 756514 w 1174606"/>
                <a:gd name="connsiteY30" fmla="*/ 0 h 532733"/>
                <a:gd name="connsiteX31" fmla="*/ 114434 w 1174606"/>
                <a:gd name="connsiteY31" fmla="*/ 0 h 532733"/>
                <a:gd name="connsiteX32" fmla="*/ 114434 w 1174606"/>
                <a:gd name="connsiteY32" fmla="*/ 95 h 532733"/>
                <a:gd name="connsiteX33" fmla="*/ 375895 w 1174606"/>
                <a:gd name="connsiteY33" fmla="*/ 95 h 532733"/>
                <a:gd name="connsiteX34" fmla="*/ 380182 w 1174606"/>
                <a:gd name="connsiteY34" fmla="*/ 10382 h 532733"/>
                <a:gd name="connsiteX35" fmla="*/ 196540 w 1174606"/>
                <a:gd name="connsiteY35" fmla="*/ 194024 h 532733"/>
                <a:gd name="connsiteX36" fmla="*/ 193968 w 1174606"/>
                <a:gd name="connsiteY36" fmla="*/ 196596 h 532733"/>
                <a:gd name="connsiteX37" fmla="*/ 155296 w 1174606"/>
                <a:gd name="connsiteY37" fmla="*/ 221266 h 532733"/>
                <a:gd name="connsiteX38" fmla="*/ 104433 w 1174606"/>
                <a:gd name="connsiteY38" fmla="*/ 228410 h 532733"/>
                <a:gd name="connsiteX39" fmla="*/ 420 w 1174606"/>
                <a:gd name="connsiteY39" fmla="*/ 124397 h 532733"/>
                <a:gd name="connsiteX40" fmla="*/ 7564 w 1174606"/>
                <a:gd name="connsiteY40" fmla="*/ 73533 h 532733"/>
                <a:gd name="connsiteX41" fmla="*/ 114434 w 1174606"/>
                <a:gd name="connsiteY41" fmla="*/ 0 h 53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606" h="532733">
                  <a:moveTo>
                    <a:pt x="1070173" y="304324"/>
                  </a:moveTo>
                  <a:cubicBezTo>
                    <a:pt x="1125227" y="309086"/>
                    <a:pt x="1169518" y="353378"/>
                    <a:pt x="1174186" y="408337"/>
                  </a:cubicBezTo>
                  <a:cubicBezTo>
                    <a:pt x="1175710" y="426339"/>
                    <a:pt x="1173043" y="443675"/>
                    <a:pt x="1167042" y="459200"/>
                  </a:cubicBezTo>
                  <a:cubicBezTo>
                    <a:pt x="1150564" y="502253"/>
                    <a:pt x="1108939" y="532733"/>
                    <a:pt x="1060171" y="532733"/>
                  </a:cubicBezTo>
                  <a:lnTo>
                    <a:pt x="798710" y="532733"/>
                  </a:lnTo>
                  <a:cubicBezTo>
                    <a:pt x="793281" y="532733"/>
                    <a:pt x="790614" y="526256"/>
                    <a:pt x="794424" y="522446"/>
                  </a:cubicBezTo>
                  <a:lnTo>
                    <a:pt x="794424" y="522351"/>
                  </a:lnTo>
                  <a:lnTo>
                    <a:pt x="978066" y="338709"/>
                  </a:lnTo>
                  <a:cubicBezTo>
                    <a:pt x="978828" y="337852"/>
                    <a:pt x="979685" y="336995"/>
                    <a:pt x="980638" y="336137"/>
                  </a:cubicBezTo>
                  <a:cubicBezTo>
                    <a:pt x="991591" y="325469"/>
                    <a:pt x="1004736" y="316992"/>
                    <a:pt x="1019309" y="311468"/>
                  </a:cubicBezTo>
                  <a:cubicBezTo>
                    <a:pt x="1034930" y="305467"/>
                    <a:pt x="1052170" y="302800"/>
                    <a:pt x="1070173" y="304324"/>
                  </a:cubicBezTo>
                  <a:close/>
                  <a:moveTo>
                    <a:pt x="756514" y="0"/>
                  </a:moveTo>
                  <a:lnTo>
                    <a:pt x="950634" y="0"/>
                  </a:lnTo>
                  <a:cubicBezTo>
                    <a:pt x="1020833" y="0"/>
                    <a:pt x="1088079" y="27908"/>
                    <a:pt x="1137609" y="77438"/>
                  </a:cubicBezTo>
                  <a:lnTo>
                    <a:pt x="1172566" y="112395"/>
                  </a:lnTo>
                  <a:lnTo>
                    <a:pt x="1172566" y="112300"/>
                  </a:lnTo>
                  <a:cubicBezTo>
                    <a:pt x="1176376" y="116110"/>
                    <a:pt x="1173709" y="122587"/>
                    <a:pt x="1168280" y="122587"/>
                  </a:cubicBezTo>
                  <a:lnTo>
                    <a:pt x="1060266" y="122587"/>
                  </a:lnTo>
                  <a:cubicBezTo>
                    <a:pt x="979590" y="122587"/>
                    <a:pt x="906819" y="154686"/>
                    <a:pt x="853669" y="206502"/>
                  </a:cubicBezTo>
                  <a:cubicBezTo>
                    <a:pt x="851669" y="208121"/>
                    <a:pt x="850050" y="209741"/>
                    <a:pt x="848430" y="211741"/>
                  </a:cubicBezTo>
                  <a:lnTo>
                    <a:pt x="605067" y="455105"/>
                  </a:lnTo>
                  <a:cubicBezTo>
                    <a:pt x="555251" y="504635"/>
                    <a:pt x="488004" y="532543"/>
                    <a:pt x="417805" y="532543"/>
                  </a:cubicBezTo>
                  <a:lnTo>
                    <a:pt x="223971" y="532543"/>
                  </a:lnTo>
                  <a:cubicBezTo>
                    <a:pt x="153772" y="532543"/>
                    <a:pt x="86526" y="504635"/>
                    <a:pt x="36996" y="455105"/>
                  </a:cubicBezTo>
                  <a:lnTo>
                    <a:pt x="2420" y="420529"/>
                  </a:lnTo>
                  <a:cubicBezTo>
                    <a:pt x="-1390" y="416719"/>
                    <a:pt x="1277" y="410242"/>
                    <a:pt x="6706" y="410242"/>
                  </a:cubicBezTo>
                  <a:lnTo>
                    <a:pt x="114434" y="410242"/>
                  </a:lnTo>
                  <a:cubicBezTo>
                    <a:pt x="194825" y="410242"/>
                    <a:pt x="267882" y="378143"/>
                    <a:pt x="321031" y="325946"/>
                  </a:cubicBezTo>
                  <a:cubicBezTo>
                    <a:pt x="323031" y="324326"/>
                    <a:pt x="324651" y="322707"/>
                    <a:pt x="326270" y="320993"/>
                  </a:cubicBezTo>
                  <a:lnTo>
                    <a:pt x="569634" y="77343"/>
                  </a:lnTo>
                  <a:cubicBezTo>
                    <a:pt x="619068" y="27908"/>
                    <a:pt x="686315" y="0"/>
                    <a:pt x="756514" y="0"/>
                  </a:cubicBezTo>
                  <a:close/>
                  <a:moveTo>
                    <a:pt x="114434" y="0"/>
                  </a:moveTo>
                  <a:lnTo>
                    <a:pt x="114434" y="95"/>
                  </a:lnTo>
                  <a:lnTo>
                    <a:pt x="375895" y="95"/>
                  </a:lnTo>
                  <a:cubicBezTo>
                    <a:pt x="381325" y="95"/>
                    <a:pt x="383992" y="6572"/>
                    <a:pt x="380182" y="10382"/>
                  </a:cubicBezTo>
                  <a:lnTo>
                    <a:pt x="196540" y="194024"/>
                  </a:lnTo>
                  <a:cubicBezTo>
                    <a:pt x="195778" y="194881"/>
                    <a:pt x="194920" y="195739"/>
                    <a:pt x="193968" y="196596"/>
                  </a:cubicBezTo>
                  <a:cubicBezTo>
                    <a:pt x="183014" y="207264"/>
                    <a:pt x="169870" y="215741"/>
                    <a:pt x="155296" y="221266"/>
                  </a:cubicBezTo>
                  <a:cubicBezTo>
                    <a:pt x="139675" y="227267"/>
                    <a:pt x="122435" y="229934"/>
                    <a:pt x="104433" y="228410"/>
                  </a:cubicBezTo>
                  <a:cubicBezTo>
                    <a:pt x="49378" y="223647"/>
                    <a:pt x="5087" y="179356"/>
                    <a:pt x="420" y="124397"/>
                  </a:cubicBezTo>
                  <a:cubicBezTo>
                    <a:pt x="-1104" y="106394"/>
                    <a:pt x="1563" y="89154"/>
                    <a:pt x="7564" y="73533"/>
                  </a:cubicBezTo>
                  <a:cubicBezTo>
                    <a:pt x="24042" y="30480"/>
                    <a:pt x="65666" y="0"/>
                    <a:pt x="1144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800" dirty="0">
                <a:latin typeface="Lora" pitchFamily="2" charset="0"/>
              </a:endParaRPr>
            </a:p>
          </p:txBody>
        </p:sp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EFE3D92B-8009-D533-A946-03BA04BC82B2}"/>
                </a:ext>
              </a:extLst>
            </p:cNvPr>
            <p:cNvSpPr/>
            <p:nvPr/>
          </p:nvSpPr>
          <p:spPr>
            <a:xfrm>
              <a:off x="10088295" y="4314689"/>
              <a:ext cx="7243713" cy="1267080"/>
            </a:xfrm>
            <a:custGeom>
              <a:avLst/>
              <a:gdLst>
                <a:gd name="connsiteX0" fmla="*/ 2321529 w 3355943"/>
                <a:gd name="connsiteY0" fmla="*/ 294513 h 587025"/>
                <a:gd name="connsiteX1" fmla="*/ 2230755 w 3355943"/>
                <a:gd name="connsiteY1" fmla="*/ 362521 h 587025"/>
                <a:gd name="connsiteX2" fmla="*/ 2261807 w 3355943"/>
                <a:gd name="connsiteY2" fmla="*/ 402907 h 587025"/>
                <a:gd name="connsiteX3" fmla="*/ 2321624 w 3355943"/>
                <a:gd name="connsiteY3" fmla="*/ 363855 h 587025"/>
                <a:gd name="connsiteX4" fmla="*/ 2321529 w 3355943"/>
                <a:gd name="connsiteY4" fmla="*/ 363855 h 587025"/>
                <a:gd name="connsiteX5" fmla="*/ 549498 w 3355943"/>
                <a:gd name="connsiteY5" fmla="*/ 294513 h 587025"/>
                <a:gd name="connsiteX6" fmla="*/ 458724 w 3355943"/>
                <a:gd name="connsiteY6" fmla="*/ 362521 h 587025"/>
                <a:gd name="connsiteX7" fmla="*/ 489776 w 3355943"/>
                <a:gd name="connsiteY7" fmla="*/ 402907 h 587025"/>
                <a:gd name="connsiteX8" fmla="*/ 549593 w 3355943"/>
                <a:gd name="connsiteY8" fmla="*/ 363855 h 587025"/>
                <a:gd name="connsiteX9" fmla="*/ 549498 w 3355943"/>
                <a:gd name="connsiteY9" fmla="*/ 363855 h 587025"/>
                <a:gd name="connsiteX10" fmla="*/ 2920556 w 3355943"/>
                <a:gd name="connsiteY10" fmla="*/ 156686 h 587025"/>
                <a:gd name="connsiteX11" fmla="*/ 2869978 w 3355943"/>
                <a:gd name="connsiteY11" fmla="*/ 235553 h 587025"/>
                <a:gd name="connsiteX12" fmla="*/ 2919984 w 3355943"/>
                <a:gd name="connsiteY12" fmla="*/ 325374 h 587025"/>
                <a:gd name="connsiteX13" fmla="*/ 2970562 w 3355943"/>
                <a:gd name="connsiteY13" fmla="*/ 246507 h 587025"/>
                <a:gd name="connsiteX14" fmla="*/ 2920556 w 3355943"/>
                <a:gd name="connsiteY14" fmla="*/ 156686 h 587025"/>
                <a:gd name="connsiteX15" fmla="*/ 3231166 w 3355943"/>
                <a:gd name="connsiteY15" fmla="*/ 154972 h 587025"/>
                <a:gd name="connsiteX16" fmla="*/ 3176016 w 3355943"/>
                <a:gd name="connsiteY16" fmla="*/ 263747 h 587025"/>
                <a:gd name="connsiteX17" fmla="*/ 3175921 w 3355943"/>
                <a:gd name="connsiteY17" fmla="*/ 263747 h 587025"/>
                <a:gd name="connsiteX18" fmla="*/ 3177635 w 3355943"/>
                <a:gd name="connsiteY18" fmla="*/ 285178 h 587025"/>
                <a:gd name="connsiteX19" fmla="*/ 3205258 w 3355943"/>
                <a:gd name="connsiteY19" fmla="*/ 288036 h 587025"/>
                <a:gd name="connsiteX20" fmla="*/ 3274790 w 3355943"/>
                <a:gd name="connsiteY20" fmla="*/ 216027 h 587025"/>
                <a:gd name="connsiteX21" fmla="*/ 3231166 w 3355943"/>
                <a:gd name="connsiteY21" fmla="*/ 154972 h 587025"/>
                <a:gd name="connsiteX22" fmla="*/ 1301973 w 3355943"/>
                <a:gd name="connsiteY22" fmla="*/ 154972 h 587025"/>
                <a:gd name="connsiteX23" fmla="*/ 1246823 w 3355943"/>
                <a:gd name="connsiteY23" fmla="*/ 253555 h 587025"/>
                <a:gd name="connsiteX24" fmla="*/ 1248538 w 3355943"/>
                <a:gd name="connsiteY24" fmla="*/ 285178 h 587025"/>
                <a:gd name="connsiteX25" fmla="*/ 1248442 w 3355943"/>
                <a:gd name="connsiteY25" fmla="*/ 285178 h 587025"/>
                <a:gd name="connsiteX26" fmla="*/ 1276065 w 3355943"/>
                <a:gd name="connsiteY26" fmla="*/ 288036 h 587025"/>
                <a:gd name="connsiteX27" fmla="*/ 1345598 w 3355943"/>
                <a:gd name="connsiteY27" fmla="*/ 216027 h 587025"/>
                <a:gd name="connsiteX28" fmla="*/ 1301973 w 3355943"/>
                <a:gd name="connsiteY28" fmla="*/ 154972 h 587025"/>
                <a:gd name="connsiteX29" fmla="*/ 908971 w 3355943"/>
                <a:gd name="connsiteY29" fmla="*/ 137922 h 587025"/>
                <a:gd name="connsiteX30" fmla="*/ 942308 w 3355943"/>
                <a:gd name="connsiteY30" fmla="*/ 167259 h 587025"/>
                <a:gd name="connsiteX31" fmla="*/ 942308 w 3355943"/>
                <a:gd name="connsiteY31" fmla="*/ 337566 h 587025"/>
                <a:gd name="connsiteX32" fmla="*/ 975646 w 3355943"/>
                <a:gd name="connsiteY32" fmla="*/ 391573 h 587025"/>
                <a:gd name="connsiteX33" fmla="*/ 1031367 w 3355943"/>
                <a:gd name="connsiteY33" fmla="*/ 327755 h 587025"/>
                <a:gd name="connsiteX34" fmla="*/ 1031367 w 3355943"/>
                <a:gd name="connsiteY34" fmla="*/ 185642 h 587025"/>
                <a:gd name="connsiteX35" fmla="*/ 1026795 w 3355943"/>
                <a:gd name="connsiteY35" fmla="*/ 142494 h 587025"/>
                <a:gd name="connsiteX36" fmla="*/ 1084231 w 3355943"/>
                <a:gd name="connsiteY36" fmla="*/ 139065 h 587025"/>
                <a:gd name="connsiteX37" fmla="*/ 1111853 w 3355943"/>
                <a:gd name="connsiteY37" fmla="*/ 158591 h 587025"/>
                <a:gd name="connsiteX38" fmla="*/ 1111853 w 3355943"/>
                <a:gd name="connsiteY38" fmla="*/ 387287 h 587025"/>
                <a:gd name="connsiteX39" fmla="*/ 1126808 w 3355943"/>
                <a:gd name="connsiteY39" fmla="*/ 426911 h 587025"/>
                <a:gd name="connsiteX40" fmla="*/ 1071658 w 3355943"/>
                <a:gd name="connsiteY40" fmla="*/ 442436 h 587025"/>
                <a:gd name="connsiteX41" fmla="*/ 1031462 w 3355943"/>
                <a:gd name="connsiteY41" fmla="*/ 386715 h 587025"/>
                <a:gd name="connsiteX42" fmla="*/ 1031462 w 3355943"/>
                <a:gd name="connsiteY42" fmla="*/ 364903 h 587025"/>
                <a:gd name="connsiteX43" fmla="*/ 932593 w 3355943"/>
                <a:gd name="connsiteY43" fmla="*/ 444246 h 587025"/>
                <a:gd name="connsiteX44" fmla="*/ 861917 w 3355943"/>
                <a:gd name="connsiteY44" fmla="*/ 348806 h 587025"/>
                <a:gd name="connsiteX45" fmla="*/ 861917 w 3355943"/>
                <a:gd name="connsiteY45" fmla="*/ 187357 h 587025"/>
                <a:gd name="connsiteX46" fmla="*/ 852678 w 3355943"/>
                <a:gd name="connsiteY46" fmla="*/ 145352 h 587025"/>
                <a:gd name="connsiteX47" fmla="*/ 908971 w 3355943"/>
                <a:gd name="connsiteY47" fmla="*/ 137922 h 587025"/>
                <a:gd name="connsiteX48" fmla="*/ 3231833 w 3355943"/>
                <a:gd name="connsiteY48" fmla="*/ 136112 h 587025"/>
                <a:gd name="connsiteX49" fmla="*/ 3355943 w 3355943"/>
                <a:gd name="connsiteY49" fmla="*/ 218313 h 587025"/>
                <a:gd name="connsiteX50" fmla="*/ 3224879 w 3355943"/>
                <a:gd name="connsiteY50" fmla="*/ 310801 h 587025"/>
                <a:gd name="connsiteX51" fmla="*/ 3179445 w 3355943"/>
                <a:gd name="connsiteY51" fmla="*/ 305086 h 587025"/>
                <a:gd name="connsiteX52" fmla="*/ 3263360 w 3355943"/>
                <a:gd name="connsiteY52" fmla="*/ 387858 h 587025"/>
                <a:gd name="connsiteX53" fmla="*/ 3263455 w 3355943"/>
                <a:gd name="connsiteY53" fmla="*/ 387858 h 587025"/>
                <a:gd name="connsiteX54" fmla="*/ 3351371 w 3355943"/>
                <a:gd name="connsiteY54" fmla="*/ 325755 h 587025"/>
                <a:gd name="connsiteX55" fmla="*/ 3354800 w 3355943"/>
                <a:gd name="connsiteY55" fmla="*/ 342424 h 587025"/>
                <a:gd name="connsiteX56" fmla="*/ 3232976 w 3355943"/>
                <a:gd name="connsiteY56" fmla="*/ 444151 h 587025"/>
                <a:gd name="connsiteX57" fmla="*/ 3095625 w 3355943"/>
                <a:gd name="connsiteY57" fmla="*/ 292417 h 587025"/>
                <a:gd name="connsiteX58" fmla="*/ 3231833 w 3355943"/>
                <a:gd name="connsiteY58" fmla="*/ 136112 h 587025"/>
                <a:gd name="connsiteX59" fmla="*/ 2651761 w 3355943"/>
                <a:gd name="connsiteY59" fmla="*/ 136112 h 587025"/>
                <a:gd name="connsiteX60" fmla="*/ 2723579 w 3355943"/>
                <a:gd name="connsiteY60" fmla="*/ 231553 h 587025"/>
                <a:gd name="connsiteX61" fmla="*/ 2723579 w 3355943"/>
                <a:gd name="connsiteY61" fmla="*/ 391287 h 587025"/>
                <a:gd name="connsiteX62" fmla="*/ 2723674 w 3355943"/>
                <a:gd name="connsiteY62" fmla="*/ 391192 h 587025"/>
                <a:gd name="connsiteX63" fmla="*/ 2739772 w 3355943"/>
                <a:gd name="connsiteY63" fmla="*/ 426244 h 587025"/>
                <a:gd name="connsiteX64" fmla="*/ 2678812 w 3355943"/>
                <a:gd name="connsiteY64" fmla="*/ 442341 h 587025"/>
                <a:gd name="connsiteX65" fmla="*/ 2643188 w 3355943"/>
                <a:gd name="connsiteY65" fmla="*/ 411289 h 587025"/>
                <a:gd name="connsiteX66" fmla="*/ 2643188 w 3355943"/>
                <a:gd name="connsiteY66" fmla="*/ 242792 h 587025"/>
                <a:gd name="connsiteX67" fmla="*/ 2608136 w 3355943"/>
                <a:gd name="connsiteY67" fmla="*/ 188785 h 587025"/>
                <a:gd name="connsiteX68" fmla="*/ 2550700 w 3355943"/>
                <a:gd name="connsiteY68" fmla="*/ 250888 h 587025"/>
                <a:gd name="connsiteX69" fmla="*/ 2550700 w 3355943"/>
                <a:gd name="connsiteY69" fmla="*/ 393573 h 587025"/>
                <a:gd name="connsiteX70" fmla="*/ 2555273 w 3355943"/>
                <a:gd name="connsiteY70" fmla="*/ 436721 h 587025"/>
                <a:gd name="connsiteX71" fmla="*/ 2497837 w 3355943"/>
                <a:gd name="connsiteY71" fmla="*/ 440150 h 587025"/>
                <a:gd name="connsiteX72" fmla="*/ 2470214 w 3355943"/>
                <a:gd name="connsiteY72" fmla="*/ 420624 h 587025"/>
                <a:gd name="connsiteX73" fmla="*/ 2470214 w 3355943"/>
                <a:gd name="connsiteY73" fmla="*/ 193072 h 587025"/>
                <a:gd name="connsiteX74" fmla="*/ 2455260 w 3355943"/>
                <a:gd name="connsiteY74" fmla="*/ 153448 h 587025"/>
                <a:gd name="connsiteX75" fmla="*/ 2510410 w 3355943"/>
                <a:gd name="connsiteY75" fmla="*/ 138493 h 587025"/>
                <a:gd name="connsiteX76" fmla="*/ 2550605 w 3355943"/>
                <a:gd name="connsiteY76" fmla="*/ 194786 h 587025"/>
                <a:gd name="connsiteX77" fmla="*/ 2550605 w 3355943"/>
                <a:gd name="connsiteY77" fmla="*/ 214884 h 587025"/>
                <a:gd name="connsiteX78" fmla="*/ 2651761 w 3355943"/>
                <a:gd name="connsiteY78" fmla="*/ 136112 h 587025"/>
                <a:gd name="connsiteX79" fmla="*/ 2283619 w 3355943"/>
                <a:gd name="connsiteY79" fmla="*/ 136112 h 587025"/>
                <a:gd name="connsiteX80" fmla="*/ 2402015 w 3355943"/>
                <a:gd name="connsiteY80" fmla="*/ 246412 h 587025"/>
                <a:gd name="connsiteX81" fmla="*/ 2402015 w 3355943"/>
                <a:gd name="connsiteY81" fmla="*/ 392430 h 587025"/>
                <a:gd name="connsiteX82" fmla="*/ 2417540 w 3355943"/>
                <a:gd name="connsiteY82" fmla="*/ 426910 h 587025"/>
                <a:gd name="connsiteX83" fmla="*/ 2364677 w 3355943"/>
                <a:gd name="connsiteY83" fmla="*/ 441865 h 587025"/>
                <a:gd name="connsiteX84" fmla="*/ 2320957 w 3355943"/>
                <a:gd name="connsiteY84" fmla="*/ 405670 h 587025"/>
                <a:gd name="connsiteX85" fmla="*/ 2320957 w 3355943"/>
                <a:gd name="connsiteY85" fmla="*/ 389572 h 587025"/>
                <a:gd name="connsiteX86" fmla="*/ 2224373 w 3355943"/>
                <a:gd name="connsiteY86" fmla="*/ 443579 h 587025"/>
                <a:gd name="connsiteX87" fmla="*/ 2147983 w 3355943"/>
                <a:gd name="connsiteY87" fmla="*/ 368903 h 587025"/>
                <a:gd name="connsiteX88" fmla="*/ 2314099 w 3355943"/>
                <a:gd name="connsiteY88" fmla="*/ 276415 h 587025"/>
                <a:gd name="connsiteX89" fmla="*/ 2321529 w 3355943"/>
                <a:gd name="connsiteY89" fmla="*/ 276415 h 587025"/>
                <a:gd name="connsiteX90" fmla="*/ 2321529 w 3355943"/>
                <a:gd name="connsiteY90" fmla="*/ 210883 h 587025"/>
                <a:gd name="connsiteX91" fmla="*/ 2279047 w 3355943"/>
                <a:gd name="connsiteY91" fmla="*/ 154400 h 587025"/>
                <a:gd name="connsiteX92" fmla="*/ 2236565 w 3355943"/>
                <a:gd name="connsiteY92" fmla="*/ 202882 h 587025"/>
                <a:gd name="connsiteX93" fmla="*/ 2238852 w 3355943"/>
                <a:gd name="connsiteY93" fmla="*/ 229267 h 587025"/>
                <a:gd name="connsiteX94" fmla="*/ 2222183 w 3355943"/>
                <a:gd name="connsiteY94" fmla="*/ 244221 h 587025"/>
                <a:gd name="connsiteX95" fmla="*/ 2155508 w 3355943"/>
                <a:gd name="connsiteY95" fmla="*/ 215455 h 587025"/>
                <a:gd name="connsiteX96" fmla="*/ 2283619 w 3355943"/>
                <a:gd name="connsiteY96" fmla="*/ 136112 h 587025"/>
                <a:gd name="connsiteX97" fmla="*/ 1302544 w 3355943"/>
                <a:gd name="connsiteY97" fmla="*/ 136112 h 587025"/>
                <a:gd name="connsiteX98" fmla="*/ 1426655 w 3355943"/>
                <a:gd name="connsiteY98" fmla="*/ 218313 h 587025"/>
                <a:gd name="connsiteX99" fmla="*/ 1426750 w 3355943"/>
                <a:gd name="connsiteY99" fmla="*/ 218313 h 587025"/>
                <a:gd name="connsiteX100" fmla="*/ 1295686 w 3355943"/>
                <a:gd name="connsiteY100" fmla="*/ 310801 h 587025"/>
                <a:gd name="connsiteX101" fmla="*/ 1250252 w 3355943"/>
                <a:gd name="connsiteY101" fmla="*/ 305086 h 587025"/>
                <a:gd name="connsiteX102" fmla="*/ 1334167 w 3355943"/>
                <a:gd name="connsiteY102" fmla="*/ 387858 h 587025"/>
                <a:gd name="connsiteX103" fmla="*/ 1422083 w 3355943"/>
                <a:gd name="connsiteY103" fmla="*/ 325755 h 587025"/>
                <a:gd name="connsiteX104" fmla="*/ 1425512 w 3355943"/>
                <a:gd name="connsiteY104" fmla="*/ 342424 h 587025"/>
                <a:gd name="connsiteX105" fmla="*/ 1303687 w 3355943"/>
                <a:gd name="connsiteY105" fmla="*/ 444151 h 587025"/>
                <a:gd name="connsiteX106" fmla="*/ 1166337 w 3355943"/>
                <a:gd name="connsiteY106" fmla="*/ 292417 h 587025"/>
                <a:gd name="connsiteX107" fmla="*/ 1302544 w 3355943"/>
                <a:gd name="connsiteY107" fmla="*/ 136112 h 587025"/>
                <a:gd name="connsiteX108" fmla="*/ 511588 w 3355943"/>
                <a:gd name="connsiteY108" fmla="*/ 136112 h 587025"/>
                <a:gd name="connsiteX109" fmla="*/ 629984 w 3355943"/>
                <a:gd name="connsiteY109" fmla="*/ 246412 h 587025"/>
                <a:gd name="connsiteX110" fmla="*/ 629984 w 3355943"/>
                <a:gd name="connsiteY110" fmla="*/ 392430 h 587025"/>
                <a:gd name="connsiteX111" fmla="*/ 645510 w 3355943"/>
                <a:gd name="connsiteY111" fmla="*/ 426910 h 587025"/>
                <a:gd name="connsiteX112" fmla="*/ 592646 w 3355943"/>
                <a:gd name="connsiteY112" fmla="*/ 441865 h 587025"/>
                <a:gd name="connsiteX113" fmla="*/ 548926 w 3355943"/>
                <a:gd name="connsiteY113" fmla="*/ 405670 h 587025"/>
                <a:gd name="connsiteX114" fmla="*/ 548926 w 3355943"/>
                <a:gd name="connsiteY114" fmla="*/ 389572 h 587025"/>
                <a:gd name="connsiteX115" fmla="*/ 452343 w 3355943"/>
                <a:gd name="connsiteY115" fmla="*/ 443579 h 587025"/>
                <a:gd name="connsiteX116" fmla="*/ 375952 w 3355943"/>
                <a:gd name="connsiteY116" fmla="*/ 368903 h 587025"/>
                <a:gd name="connsiteX117" fmla="*/ 542068 w 3355943"/>
                <a:gd name="connsiteY117" fmla="*/ 276415 h 587025"/>
                <a:gd name="connsiteX118" fmla="*/ 549498 w 3355943"/>
                <a:gd name="connsiteY118" fmla="*/ 276415 h 587025"/>
                <a:gd name="connsiteX119" fmla="*/ 549498 w 3355943"/>
                <a:gd name="connsiteY119" fmla="*/ 210883 h 587025"/>
                <a:gd name="connsiteX120" fmla="*/ 507016 w 3355943"/>
                <a:gd name="connsiteY120" fmla="*/ 154400 h 587025"/>
                <a:gd name="connsiteX121" fmla="*/ 464535 w 3355943"/>
                <a:gd name="connsiteY121" fmla="*/ 202882 h 587025"/>
                <a:gd name="connsiteX122" fmla="*/ 466821 w 3355943"/>
                <a:gd name="connsiteY122" fmla="*/ 229267 h 587025"/>
                <a:gd name="connsiteX123" fmla="*/ 450152 w 3355943"/>
                <a:gd name="connsiteY123" fmla="*/ 244221 h 587025"/>
                <a:gd name="connsiteX124" fmla="*/ 383477 w 3355943"/>
                <a:gd name="connsiteY124" fmla="*/ 215455 h 587025"/>
                <a:gd name="connsiteX125" fmla="*/ 511588 w 3355943"/>
                <a:gd name="connsiteY125" fmla="*/ 136112 h 587025"/>
                <a:gd name="connsiteX126" fmla="*/ 3048786 w 3355943"/>
                <a:gd name="connsiteY126" fmla="*/ 57006 h 587025"/>
                <a:gd name="connsiteX127" fmla="*/ 3069622 w 3355943"/>
                <a:gd name="connsiteY127" fmla="*/ 68389 h 587025"/>
                <a:gd name="connsiteX128" fmla="*/ 3077052 w 3355943"/>
                <a:gd name="connsiteY128" fmla="*/ 82105 h 587025"/>
                <a:gd name="connsiteX129" fmla="*/ 3064097 w 3355943"/>
                <a:gd name="connsiteY129" fmla="*/ 119348 h 587025"/>
                <a:gd name="connsiteX130" fmla="*/ 3011901 w 3355943"/>
                <a:gd name="connsiteY130" fmla="*/ 157734 h 587025"/>
                <a:gd name="connsiteX131" fmla="*/ 3060192 w 3355943"/>
                <a:gd name="connsiteY131" fmla="*/ 240696 h 587025"/>
                <a:gd name="connsiteX132" fmla="*/ 2920556 w 3355943"/>
                <a:gd name="connsiteY132" fmla="*/ 346424 h 587025"/>
                <a:gd name="connsiteX133" fmla="*/ 2864263 w 3355943"/>
                <a:gd name="connsiteY133" fmla="*/ 339566 h 587025"/>
                <a:gd name="connsiteX134" fmla="*/ 2844165 w 3355943"/>
                <a:gd name="connsiteY134" fmla="*/ 360807 h 587025"/>
                <a:gd name="connsiteX135" fmla="*/ 2936653 w 3355943"/>
                <a:gd name="connsiteY135" fmla="*/ 394144 h 587025"/>
                <a:gd name="connsiteX136" fmla="*/ 2936653 w 3355943"/>
                <a:gd name="connsiteY136" fmla="*/ 393954 h 587025"/>
                <a:gd name="connsiteX137" fmla="*/ 3089529 w 3355943"/>
                <a:gd name="connsiteY137" fmla="*/ 485298 h 587025"/>
                <a:gd name="connsiteX138" fmla="*/ 2923985 w 3355943"/>
                <a:gd name="connsiteY138" fmla="*/ 587025 h 587025"/>
                <a:gd name="connsiteX139" fmla="*/ 2765965 w 3355943"/>
                <a:gd name="connsiteY139" fmla="*/ 510063 h 587025"/>
                <a:gd name="connsiteX140" fmla="*/ 2833211 w 3355943"/>
                <a:gd name="connsiteY140" fmla="*/ 484822 h 587025"/>
                <a:gd name="connsiteX141" fmla="*/ 2852738 w 3355943"/>
                <a:gd name="connsiteY141" fmla="*/ 501491 h 587025"/>
                <a:gd name="connsiteX142" fmla="*/ 2849309 w 3355943"/>
                <a:gd name="connsiteY142" fmla="*/ 523875 h 587025"/>
                <a:gd name="connsiteX143" fmla="*/ 2930938 w 3355943"/>
                <a:gd name="connsiteY143" fmla="*/ 565404 h 587025"/>
                <a:gd name="connsiteX144" fmla="*/ 3017711 w 3355943"/>
                <a:gd name="connsiteY144" fmla="*/ 518731 h 587025"/>
                <a:gd name="connsiteX145" fmla="*/ 2906173 w 3355943"/>
                <a:gd name="connsiteY145" fmla="*/ 461295 h 587025"/>
                <a:gd name="connsiteX146" fmla="*/ 2786634 w 3355943"/>
                <a:gd name="connsiteY146" fmla="*/ 394049 h 587025"/>
                <a:gd name="connsiteX147" fmla="*/ 2847594 w 3355943"/>
                <a:gd name="connsiteY147" fmla="*/ 333756 h 587025"/>
                <a:gd name="connsiteX148" fmla="*/ 2780348 w 3355943"/>
                <a:gd name="connsiteY148" fmla="*/ 240696 h 587025"/>
                <a:gd name="connsiteX149" fmla="*/ 2919984 w 3355943"/>
                <a:gd name="connsiteY149" fmla="*/ 136112 h 587025"/>
                <a:gd name="connsiteX150" fmla="*/ 2999232 w 3355943"/>
                <a:gd name="connsiteY150" fmla="*/ 151257 h 587025"/>
                <a:gd name="connsiteX151" fmla="*/ 3009138 w 3355943"/>
                <a:gd name="connsiteY151" fmla="*/ 86582 h 587025"/>
                <a:gd name="connsiteX152" fmla="*/ 3009329 w 3355943"/>
                <a:gd name="connsiteY152" fmla="*/ 85439 h 587025"/>
                <a:gd name="connsiteX153" fmla="*/ 3014377 w 3355943"/>
                <a:gd name="connsiteY153" fmla="*/ 72485 h 587025"/>
                <a:gd name="connsiteX154" fmla="*/ 3025521 w 3355943"/>
                <a:gd name="connsiteY154" fmla="*/ 61626 h 587025"/>
                <a:gd name="connsiteX155" fmla="*/ 3048786 w 3355943"/>
                <a:gd name="connsiteY155" fmla="*/ 57006 h 587025"/>
                <a:gd name="connsiteX156" fmla="*/ 319564 w 3355943"/>
                <a:gd name="connsiteY156" fmla="*/ 30671 h 587025"/>
                <a:gd name="connsiteX157" fmla="*/ 375857 w 3355943"/>
                <a:gd name="connsiteY157" fmla="*/ 69152 h 587025"/>
                <a:gd name="connsiteX158" fmla="*/ 258032 w 3355943"/>
                <a:gd name="connsiteY158" fmla="*/ 357664 h 587025"/>
                <a:gd name="connsiteX159" fmla="*/ 237935 w 3355943"/>
                <a:gd name="connsiteY159" fmla="*/ 419767 h 587025"/>
                <a:gd name="connsiteX160" fmla="*/ 239078 w 3355943"/>
                <a:gd name="connsiteY160" fmla="*/ 434722 h 587025"/>
                <a:gd name="connsiteX161" fmla="*/ 174689 w 3355943"/>
                <a:gd name="connsiteY161" fmla="*/ 439865 h 587025"/>
                <a:gd name="connsiteX162" fmla="*/ 139065 w 3355943"/>
                <a:gd name="connsiteY162" fmla="*/ 415195 h 587025"/>
                <a:gd name="connsiteX163" fmla="*/ 29337 w 3355943"/>
                <a:gd name="connsiteY163" fmla="*/ 106585 h 587025"/>
                <a:gd name="connsiteX164" fmla="*/ 0 w 3355943"/>
                <a:gd name="connsiteY164" fmla="*/ 36481 h 587025"/>
                <a:gd name="connsiteX165" fmla="*/ 68961 w 3355943"/>
                <a:gd name="connsiteY165" fmla="*/ 31338 h 587025"/>
                <a:gd name="connsiteX166" fmla="*/ 112681 w 3355943"/>
                <a:gd name="connsiteY166" fmla="*/ 61818 h 587025"/>
                <a:gd name="connsiteX167" fmla="*/ 214598 w 3355943"/>
                <a:gd name="connsiteY167" fmla="*/ 402813 h 587025"/>
                <a:gd name="connsiteX168" fmla="*/ 263271 w 3355943"/>
                <a:gd name="connsiteY168" fmla="*/ 236602 h 587025"/>
                <a:gd name="connsiteX169" fmla="*/ 260414 w 3355943"/>
                <a:gd name="connsiteY169" fmla="*/ 37243 h 587025"/>
                <a:gd name="connsiteX170" fmla="*/ 319564 w 3355943"/>
                <a:gd name="connsiteY170" fmla="*/ 30957 h 587025"/>
                <a:gd name="connsiteX171" fmla="*/ 1645539 w 3355943"/>
                <a:gd name="connsiteY171" fmla="*/ 28194 h 587025"/>
                <a:gd name="connsiteX172" fmla="*/ 1797272 w 3355943"/>
                <a:gd name="connsiteY172" fmla="*/ 133922 h 587025"/>
                <a:gd name="connsiteX173" fmla="*/ 1719644 w 3355943"/>
                <a:gd name="connsiteY173" fmla="*/ 187928 h 587025"/>
                <a:gd name="connsiteX174" fmla="*/ 1706404 w 3355943"/>
                <a:gd name="connsiteY174" fmla="*/ 172403 h 587025"/>
                <a:gd name="connsiteX175" fmla="*/ 1708118 w 3355943"/>
                <a:gd name="connsiteY175" fmla="*/ 137922 h 587025"/>
                <a:gd name="connsiteX176" fmla="*/ 1642586 w 3355943"/>
                <a:gd name="connsiteY176" fmla="*/ 47530 h 587025"/>
                <a:gd name="connsiteX177" fmla="*/ 1560957 w 3355943"/>
                <a:gd name="connsiteY177" fmla="*/ 212598 h 587025"/>
                <a:gd name="connsiteX178" fmla="*/ 1677638 w 3355943"/>
                <a:gd name="connsiteY178" fmla="*/ 372332 h 587025"/>
                <a:gd name="connsiteX179" fmla="*/ 1677734 w 3355943"/>
                <a:gd name="connsiteY179" fmla="*/ 372523 h 587025"/>
                <a:gd name="connsiteX180" fmla="*/ 1790414 w 3355943"/>
                <a:gd name="connsiteY180" fmla="*/ 293751 h 587025"/>
                <a:gd name="connsiteX181" fmla="*/ 1797844 w 3355943"/>
                <a:gd name="connsiteY181" fmla="*/ 320135 h 587025"/>
                <a:gd name="connsiteX182" fmla="*/ 1643825 w 3355943"/>
                <a:gd name="connsiteY182" fmla="*/ 444246 h 587025"/>
                <a:gd name="connsiteX183" fmla="*/ 1467993 w 3355943"/>
                <a:gd name="connsiteY183" fmla="*/ 235649 h 587025"/>
                <a:gd name="connsiteX184" fmla="*/ 1645539 w 3355943"/>
                <a:gd name="connsiteY184" fmla="*/ 28194 h 587025"/>
                <a:gd name="connsiteX185" fmla="*/ 1884236 w 3355943"/>
                <a:gd name="connsiteY185" fmla="*/ 0 h 587025"/>
                <a:gd name="connsiteX186" fmla="*/ 1924431 w 3355943"/>
                <a:gd name="connsiteY186" fmla="*/ 55721 h 587025"/>
                <a:gd name="connsiteX187" fmla="*/ 1924431 w 3355943"/>
                <a:gd name="connsiteY187" fmla="*/ 214313 h 587025"/>
                <a:gd name="connsiteX188" fmla="*/ 2025015 w 3355943"/>
                <a:gd name="connsiteY188" fmla="*/ 136112 h 587025"/>
                <a:gd name="connsiteX189" fmla="*/ 2096834 w 3355943"/>
                <a:gd name="connsiteY189" fmla="*/ 231553 h 587025"/>
                <a:gd name="connsiteX190" fmla="*/ 2096834 w 3355943"/>
                <a:gd name="connsiteY190" fmla="*/ 391287 h 587025"/>
                <a:gd name="connsiteX191" fmla="*/ 2096929 w 3355943"/>
                <a:gd name="connsiteY191" fmla="*/ 391192 h 587025"/>
                <a:gd name="connsiteX192" fmla="*/ 2113598 w 3355943"/>
                <a:gd name="connsiteY192" fmla="*/ 426244 h 587025"/>
                <a:gd name="connsiteX193" fmla="*/ 2052638 w 3355943"/>
                <a:gd name="connsiteY193" fmla="*/ 442341 h 587025"/>
                <a:gd name="connsiteX194" fmla="*/ 2017014 w 3355943"/>
                <a:gd name="connsiteY194" fmla="*/ 411290 h 587025"/>
                <a:gd name="connsiteX195" fmla="*/ 2017014 w 3355943"/>
                <a:gd name="connsiteY195" fmla="*/ 242792 h 587025"/>
                <a:gd name="connsiteX196" fmla="*/ 1981962 w 3355943"/>
                <a:gd name="connsiteY196" fmla="*/ 188786 h 587025"/>
                <a:gd name="connsiteX197" fmla="*/ 1924527 w 3355943"/>
                <a:gd name="connsiteY197" fmla="*/ 250889 h 587025"/>
                <a:gd name="connsiteX198" fmla="*/ 1924527 w 3355943"/>
                <a:gd name="connsiteY198" fmla="*/ 393573 h 587025"/>
                <a:gd name="connsiteX199" fmla="*/ 1928527 w 3355943"/>
                <a:gd name="connsiteY199" fmla="*/ 436721 h 587025"/>
                <a:gd name="connsiteX200" fmla="*/ 1871091 w 3355943"/>
                <a:gd name="connsiteY200" fmla="*/ 440150 h 587025"/>
                <a:gd name="connsiteX201" fmla="*/ 1844040 w 3355943"/>
                <a:gd name="connsiteY201" fmla="*/ 420624 h 587025"/>
                <a:gd name="connsiteX202" fmla="*/ 1844040 w 3355943"/>
                <a:gd name="connsiteY202" fmla="*/ 54578 h 587025"/>
                <a:gd name="connsiteX203" fmla="*/ 1832515 w 3355943"/>
                <a:gd name="connsiteY203" fmla="*/ 13240 h 587025"/>
                <a:gd name="connsiteX204" fmla="*/ 1884236 w 3355943"/>
                <a:gd name="connsiteY204" fmla="*/ 0 h 587025"/>
                <a:gd name="connsiteX205" fmla="*/ 745618 w 3355943"/>
                <a:gd name="connsiteY205" fmla="*/ 0 h 587025"/>
                <a:gd name="connsiteX206" fmla="*/ 785813 w 3355943"/>
                <a:gd name="connsiteY206" fmla="*/ 55721 h 587025"/>
                <a:gd name="connsiteX207" fmla="*/ 785813 w 3355943"/>
                <a:gd name="connsiteY207" fmla="*/ 391287 h 587025"/>
                <a:gd name="connsiteX208" fmla="*/ 785909 w 3355943"/>
                <a:gd name="connsiteY208" fmla="*/ 391382 h 587025"/>
                <a:gd name="connsiteX209" fmla="*/ 802006 w 3355943"/>
                <a:gd name="connsiteY209" fmla="*/ 426434 h 587025"/>
                <a:gd name="connsiteX210" fmla="*/ 741617 w 3355943"/>
                <a:gd name="connsiteY210" fmla="*/ 442532 h 587025"/>
                <a:gd name="connsiteX211" fmla="*/ 705422 w 3355943"/>
                <a:gd name="connsiteY211" fmla="*/ 411480 h 587025"/>
                <a:gd name="connsiteX212" fmla="*/ 705422 w 3355943"/>
                <a:gd name="connsiteY212" fmla="*/ 54578 h 587025"/>
                <a:gd name="connsiteX213" fmla="*/ 693897 w 3355943"/>
                <a:gd name="connsiteY213" fmla="*/ 13240 h 587025"/>
                <a:gd name="connsiteX214" fmla="*/ 745618 w 3355943"/>
                <a:gd name="connsiteY214" fmla="*/ 0 h 58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3355943" h="587025">
                  <a:moveTo>
                    <a:pt x="2321529" y="294513"/>
                  </a:moveTo>
                  <a:cubicBezTo>
                    <a:pt x="2260092" y="300323"/>
                    <a:pt x="2230755" y="322326"/>
                    <a:pt x="2230755" y="362521"/>
                  </a:cubicBezTo>
                  <a:cubicBezTo>
                    <a:pt x="2230755" y="397002"/>
                    <a:pt x="2245138" y="402907"/>
                    <a:pt x="2261807" y="402907"/>
                  </a:cubicBezTo>
                  <a:cubicBezTo>
                    <a:pt x="2286000" y="402907"/>
                    <a:pt x="2309527" y="386810"/>
                    <a:pt x="2321624" y="363855"/>
                  </a:cubicBezTo>
                  <a:lnTo>
                    <a:pt x="2321529" y="363855"/>
                  </a:lnTo>
                  <a:close/>
                  <a:moveTo>
                    <a:pt x="549498" y="294513"/>
                  </a:moveTo>
                  <a:cubicBezTo>
                    <a:pt x="488061" y="300323"/>
                    <a:pt x="458724" y="322326"/>
                    <a:pt x="458724" y="362521"/>
                  </a:cubicBezTo>
                  <a:cubicBezTo>
                    <a:pt x="458724" y="397002"/>
                    <a:pt x="473107" y="402907"/>
                    <a:pt x="489776" y="402907"/>
                  </a:cubicBezTo>
                  <a:cubicBezTo>
                    <a:pt x="513969" y="402907"/>
                    <a:pt x="537496" y="386810"/>
                    <a:pt x="549593" y="363855"/>
                  </a:cubicBezTo>
                  <a:lnTo>
                    <a:pt x="549498" y="363855"/>
                  </a:lnTo>
                  <a:close/>
                  <a:moveTo>
                    <a:pt x="2920556" y="156686"/>
                  </a:moveTo>
                  <a:cubicBezTo>
                    <a:pt x="2892362" y="156686"/>
                    <a:pt x="2869978" y="171735"/>
                    <a:pt x="2869978" y="235553"/>
                  </a:cubicBezTo>
                  <a:cubicBezTo>
                    <a:pt x="2869978" y="299370"/>
                    <a:pt x="2889504" y="325374"/>
                    <a:pt x="2919984" y="325374"/>
                  </a:cubicBezTo>
                  <a:cubicBezTo>
                    <a:pt x="2948178" y="325374"/>
                    <a:pt x="2970562" y="310324"/>
                    <a:pt x="2970562" y="246507"/>
                  </a:cubicBezTo>
                  <a:cubicBezTo>
                    <a:pt x="2970562" y="182689"/>
                    <a:pt x="2951607" y="156686"/>
                    <a:pt x="2920556" y="156686"/>
                  </a:cubicBezTo>
                  <a:close/>
                  <a:moveTo>
                    <a:pt x="3231166" y="154972"/>
                  </a:moveTo>
                  <a:cubicBezTo>
                    <a:pt x="3200686" y="154972"/>
                    <a:pt x="3176016" y="178689"/>
                    <a:pt x="3176016" y="263747"/>
                  </a:cubicBezTo>
                  <a:lnTo>
                    <a:pt x="3175921" y="263747"/>
                  </a:lnTo>
                  <a:cubicBezTo>
                    <a:pt x="3175921" y="274701"/>
                    <a:pt x="3176492" y="275368"/>
                    <a:pt x="3177635" y="285178"/>
                  </a:cubicBezTo>
                  <a:cubicBezTo>
                    <a:pt x="3186875" y="286893"/>
                    <a:pt x="3196685" y="288036"/>
                    <a:pt x="3205258" y="288036"/>
                  </a:cubicBezTo>
                  <a:cubicBezTo>
                    <a:pt x="3252978" y="288036"/>
                    <a:pt x="3274790" y="261937"/>
                    <a:pt x="3274790" y="216027"/>
                  </a:cubicBezTo>
                  <a:cubicBezTo>
                    <a:pt x="3274790" y="170116"/>
                    <a:pt x="3256407" y="154972"/>
                    <a:pt x="3231166" y="154972"/>
                  </a:cubicBezTo>
                  <a:close/>
                  <a:moveTo>
                    <a:pt x="1301973" y="154972"/>
                  </a:moveTo>
                  <a:cubicBezTo>
                    <a:pt x="1271493" y="154972"/>
                    <a:pt x="1246823" y="168497"/>
                    <a:pt x="1246823" y="253555"/>
                  </a:cubicBezTo>
                  <a:cubicBezTo>
                    <a:pt x="1246823" y="264509"/>
                    <a:pt x="1247395" y="275368"/>
                    <a:pt x="1248538" y="285178"/>
                  </a:cubicBezTo>
                  <a:lnTo>
                    <a:pt x="1248442" y="285178"/>
                  </a:lnTo>
                  <a:cubicBezTo>
                    <a:pt x="1257682" y="286893"/>
                    <a:pt x="1267492" y="288036"/>
                    <a:pt x="1276065" y="288036"/>
                  </a:cubicBezTo>
                  <a:cubicBezTo>
                    <a:pt x="1323785" y="288036"/>
                    <a:pt x="1345598" y="261937"/>
                    <a:pt x="1345598" y="216027"/>
                  </a:cubicBezTo>
                  <a:cubicBezTo>
                    <a:pt x="1345598" y="170116"/>
                    <a:pt x="1327214" y="154972"/>
                    <a:pt x="1301973" y="154972"/>
                  </a:cubicBezTo>
                  <a:close/>
                  <a:moveTo>
                    <a:pt x="908971" y="137922"/>
                  </a:moveTo>
                  <a:cubicBezTo>
                    <a:pt x="934879" y="137922"/>
                    <a:pt x="942308" y="145447"/>
                    <a:pt x="942308" y="167259"/>
                  </a:cubicBezTo>
                  <a:lnTo>
                    <a:pt x="942308" y="337566"/>
                  </a:lnTo>
                  <a:cubicBezTo>
                    <a:pt x="942308" y="373761"/>
                    <a:pt x="953262" y="391573"/>
                    <a:pt x="975646" y="391573"/>
                  </a:cubicBezTo>
                  <a:cubicBezTo>
                    <a:pt x="999744" y="391573"/>
                    <a:pt x="1023366" y="367379"/>
                    <a:pt x="1031367" y="327755"/>
                  </a:cubicBezTo>
                  <a:lnTo>
                    <a:pt x="1031367" y="185642"/>
                  </a:lnTo>
                  <a:cubicBezTo>
                    <a:pt x="1031367" y="168402"/>
                    <a:pt x="1029653" y="150590"/>
                    <a:pt x="1026795" y="142494"/>
                  </a:cubicBezTo>
                  <a:cubicBezTo>
                    <a:pt x="1042892" y="140208"/>
                    <a:pt x="1062895" y="139065"/>
                    <a:pt x="1084231" y="139065"/>
                  </a:cubicBezTo>
                  <a:cubicBezTo>
                    <a:pt x="1105567" y="139065"/>
                    <a:pt x="1111853" y="142494"/>
                    <a:pt x="1111853" y="158591"/>
                  </a:cubicBezTo>
                  <a:lnTo>
                    <a:pt x="1111853" y="387287"/>
                  </a:lnTo>
                  <a:cubicBezTo>
                    <a:pt x="1111853" y="409099"/>
                    <a:pt x="1116425" y="422339"/>
                    <a:pt x="1126808" y="426911"/>
                  </a:cubicBezTo>
                  <a:cubicBezTo>
                    <a:pt x="1113568" y="435578"/>
                    <a:pt x="1091184" y="442436"/>
                    <a:pt x="1071658" y="442436"/>
                  </a:cubicBezTo>
                  <a:cubicBezTo>
                    <a:pt x="1040702" y="442436"/>
                    <a:pt x="1031462" y="430340"/>
                    <a:pt x="1031462" y="386715"/>
                  </a:cubicBezTo>
                  <a:lnTo>
                    <a:pt x="1031462" y="364903"/>
                  </a:lnTo>
                  <a:cubicBezTo>
                    <a:pt x="1013079" y="419005"/>
                    <a:pt x="977360" y="444246"/>
                    <a:pt x="932593" y="444246"/>
                  </a:cubicBezTo>
                  <a:cubicBezTo>
                    <a:pt x="887825" y="444246"/>
                    <a:pt x="861917" y="410909"/>
                    <a:pt x="861917" y="348806"/>
                  </a:cubicBezTo>
                  <a:lnTo>
                    <a:pt x="861917" y="187357"/>
                  </a:lnTo>
                  <a:cubicBezTo>
                    <a:pt x="861917" y="168307"/>
                    <a:pt x="858965" y="152210"/>
                    <a:pt x="852678" y="145352"/>
                  </a:cubicBezTo>
                  <a:cubicBezTo>
                    <a:pt x="867061" y="140779"/>
                    <a:pt x="888873" y="137922"/>
                    <a:pt x="908971" y="137922"/>
                  </a:cubicBezTo>
                  <a:close/>
                  <a:moveTo>
                    <a:pt x="3231833" y="136112"/>
                  </a:moveTo>
                  <a:cubicBezTo>
                    <a:pt x="3291554" y="135541"/>
                    <a:pt x="3335846" y="159163"/>
                    <a:pt x="3355943" y="218313"/>
                  </a:cubicBezTo>
                  <a:cubicBezTo>
                    <a:pt x="3341561" y="285559"/>
                    <a:pt x="3285839" y="310801"/>
                    <a:pt x="3224879" y="310801"/>
                  </a:cubicBezTo>
                  <a:cubicBezTo>
                    <a:pt x="3209925" y="310229"/>
                    <a:pt x="3193828" y="308515"/>
                    <a:pt x="3179445" y="305086"/>
                  </a:cubicBezTo>
                  <a:cubicBezTo>
                    <a:pt x="3188113" y="356806"/>
                    <a:pt x="3215640" y="387858"/>
                    <a:pt x="3263360" y="387858"/>
                  </a:cubicBezTo>
                  <a:lnTo>
                    <a:pt x="3263455" y="387858"/>
                  </a:lnTo>
                  <a:cubicBezTo>
                    <a:pt x="3303079" y="387858"/>
                    <a:pt x="3341656" y="363664"/>
                    <a:pt x="3351371" y="325755"/>
                  </a:cubicBezTo>
                  <a:cubicBezTo>
                    <a:pt x="3353657" y="330898"/>
                    <a:pt x="3354800" y="334994"/>
                    <a:pt x="3354800" y="342424"/>
                  </a:cubicBezTo>
                  <a:cubicBezTo>
                    <a:pt x="3354229" y="397573"/>
                    <a:pt x="3296793" y="444151"/>
                    <a:pt x="3232976" y="444151"/>
                  </a:cubicBezTo>
                  <a:cubicBezTo>
                    <a:pt x="3152489" y="444151"/>
                    <a:pt x="3095625" y="386715"/>
                    <a:pt x="3095625" y="292417"/>
                  </a:cubicBezTo>
                  <a:cubicBezTo>
                    <a:pt x="3095625" y="203930"/>
                    <a:pt x="3145060" y="137255"/>
                    <a:pt x="3231833" y="136112"/>
                  </a:cubicBezTo>
                  <a:close/>
                  <a:moveTo>
                    <a:pt x="2651761" y="136112"/>
                  </a:moveTo>
                  <a:cubicBezTo>
                    <a:pt x="2697100" y="136112"/>
                    <a:pt x="2723579" y="169450"/>
                    <a:pt x="2723579" y="231553"/>
                  </a:cubicBezTo>
                  <a:lnTo>
                    <a:pt x="2723579" y="391287"/>
                  </a:lnTo>
                  <a:lnTo>
                    <a:pt x="2723674" y="391192"/>
                  </a:lnTo>
                  <a:cubicBezTo>
                    <a:pt x="2723674" y="414718"/>
                    <a:pt x="2726532" y="421100"/>
                    <a:pt x="2739772" y="426244"/>
                  </a:cubicBezTo>
                  <a:cubicBezTo>
                    <a:pt x="2717864" y="437197"/>
                    <a:pt x="2700052" y="442341"/>
                    <a:pt x="2678812" y="442341"/>
                  </a:cubicBezTo>
                  <a:cubicBezTo>
                    <a:pt x="2657571" y="442341"/>
                    <a:pt x="2643188" y="430816"/>
                    <a:pt x="2643188" y="411289"/>
                  </a:cubicBezTo>
                  <a:lnTo>
                    <a:pt x="2643188" y="242792"/>
                  </a:lnTo>
                  <a:cubicBezTo>
                    <a:pt x="2643188" y="206026"/>
                    <a:pt x="2631663" y="188785"/>
                    <a:pt x="2608136" y="188785"/>
                  </a:cubicBezTo>
                  <a:cubicBezTo>
                    <a:pt x="2582895" y="188785"/>
                    <a:pt x="2558797" y="212407"/>
                    <a:pt x="2550700" y="250888"/>
                  </a:cubicBezTo>
                  <a:lnTo>
                    <a:pt x="2550700" y="393573"/>
                  </a:lnTo>
                  <a:cubicBezTo>
                    <a:pt x="2550700" y="410908"/>
                    <a:pt x="2552415" y="428720"/>
                    <a:pt x="2555273" y="436721"/>
                  </a:cubicBezTo>
                  <a:cubicBezTo>
                    <a:pt x="2539175" y="439007"/>
                    <a:pt x="2519173" y="440150"/>
                    <a:pt x="2497837" y="440150"/>
                  </a:cubicBezTo>
                  <a:cubicBezTo>
                    <a:pt x="2476501" y="440150"/>
                    <a:pt x="2470214" y="436721"/>
                    <a:pt x="2470214" y="420624"/>
                  </a:cubicBezTo>
                  <a:lnTo>
                    <a:pt x="2470214" y="193072"/>
                  </a:lnTo>
                  <a:cubicBezTo>
                    <a:pt x="2470214" y="171259"/>
                    <a:pt x="2465642" y="158591"/>
                    <a:pt x="2455260" y="153448"/>
                  </a:cubicBezTo>
                  <a:cubicBezTo>
                    <a:pt x="2468500" y="145351"/>
                    <a:pt x="2490883" y="138493"/>
                    <a:pt x="2510410" y="138493"/>
                  </a:cubicBezTo>
                  <a:cubicBezTo>
                    <a:pt x="2542033" y="138493"/>
                    <a:pt x="2550605" y="151066"/>
                    <a:pt x="2550605" y="194786"/>
                  </a:cubicBezTo>
                  <a:lnTo>
                    <a:pt x="2550605" y="214884"/>
                  </a:lnTo>
                  <a:cubicBezTo>
                    <a:pt x="2569560" y="161353"/>
                    <a:pt x="2606422" y="136112"/>
                    <a:pt x="2651761" y="136112"/>
                  </a:cubicBezTo>
                  <a:close/>
                  <a:moveTo>
                    <a:pt x="2283619" y="136112"/>
                  </a:moveTo>
                  <a:cubicBezTo>
                    <a:pt x="2361248" y="136112"/>
                    <a:pt x="2402015" y="174593"/>
                    <a:pt x="2402015" y="246412"/>
                  </a:cubicBezTo>
                  <a:lnTo>
                    <a:pt x="2402015" y="392430"/>
                  </a:lnTo>
                  <a:cubicBezTo>
                    <a:pt x="2402015" y="415385"/>
                    <a:pt x="2404872" y="421767"/>
                    <a:pt x="2417540" y="426910"/>
                  </a:cubicBezTo>
                  <a:cubicBezTo>
                    <a:pt x="2401443" y="436150"/>
                    <a:pt x="2381346" y="441865"/>
                    <a:pt x="2364677" y="441865"/>
                  </a:cubicBezTo>
                  <a:cubicBezTo>
                    <a:pt x="2338197" y="441865"/>
                    <a:pt x="2320957" y="426339"/>
                    <a:pt x="2320957" y="405670"/>
                  </a:cubicBezTo>
                  <a:lnTo>
                    <a:pt x="2320957" y="389572"/>
                  </a:lnTo>
                  <a:cubicBezTo>
                    <a:pt x="2302002" y="420624"/>
                    <a:pt x="2265712" y="443579"/>
                    <a:pt x="2224373" y="443579"/>
                  </a:cubicBezTo>
                  <a:cubicBezTo>
                    <a:pt x="2179606" y="443579"/>
                    <a:pt x="2147983" y="414909"/>
                    <a:pt x="2147983" y="368903"/>
                  </a:cubicBezTo>
                  <a:cubicBezTo>
                    <a:pt x="2147983" y="308610"/>
                    <a:pt x="2206657" y="276415"/>
                    <a:pt x="2314099" y="276415"/>
                  </a:cubicBezTo>
                  <a:lnTo>
                    <a:pt x="2321529" y="276415"/>
                  </a:lnTo>
                  <a:lnTo>
                    <a:pt x="2321529" y="210883"/>
                  </a:lnTo>
                  <a:cubicBezTo>
                    <a:pt x="2321529" y="164306"/>
                    <a:pt x="2304288" y="154400"/>
                    <a:pt x="2279047" y="154400"/>
                  </a:cubicBezTo>
                  <a:cubicBezTo>
                    <a:pt x="2255520" y="154400"/>
                    <a:pt x="2236565" y="167259"/>
                    <a:pt x="2236565" y="202882"/>
                  </a:cubicBezTo>
                  <a:cubicBezTo>
                    <a:pt x="2236565" y="210312"/>
                    <a:pt x="2237708" y="217741"/>
                    <a:pt x="2238852" y="229267"/>
                  </a:cubicBezTo>
                  <a:cubicBezTo>
                    <a:pt x="2240566" y="240792"/>
                    <a:pt x="2236565" y="244221"/>
                    <a:pt x="2222183" y="244221"/>
                  </a:cubicBezTo>
                  <a:cubicBezTo>
                    <a:pt x="2196275" y="244221"/>
                    <a:pt x="2167604" y="233267"/>
                    <a:pt x="2155508" y="215455"/>
                  </a:cubicBezTo>
                  <a:cubicBezTo>
                    <a:pt x="2170367" y="162020"/>
                    <a:pt x="2219230" y="136112"/>
                    <a:pt x="2283619" y="136112"/>
                  </a:cubicBezTo>
                  <a:close/>
                  <a:moveTo>
                    <a:pt x="1302544" y="136112"/>
                  </a:moveTo>
                  <a:cubicBezTo>
                    <a:pt x="1362266" y="135541"/>
                    <a:pt x="1406558" y="159163"/>
                    <a:pt x="1426655" y="218313"/>
                  </a:cubicBezTo>
                  <a:lnTo>
                    <a:pt x="1426750" y="218313"/>
                  </a:lnTo>
                  <a:cubicBezTo>
                    <a:pt x="1412368" y="285559"/>
                    <a:pt x="1356646" y="310801"/>
                    <a:pt x="1295686" y="310801"/>
                  </a:cubicBezTo>
                  <a:cubicBezTo>
                    <a:pt x="1280732" y="310229"/>
                    <a:pt x="1264635" y="308515"/>
                    <a:pt x="1250252" y="305086"/>
                  </a:cubicBezTo>
                  <a:cubicBezTo>
                    <a:pt x="1258920" y="356806"/>
                    <a:pt x="1286447" y="387858"/>
                    <a:pt x="1334167" y="387858"/>
                  </a:cubicBezTo>
                  <a:cubicBezTo>
                    <a:pt x="1373791" y="387858"/>
                    <a:pt x="1412368" y="363664"/>
                    <a:pt x="1422083" y="325755"/>
                  </a:cubicBezTo>
                  <a:cubicBezTo>
                    <a:pt x="1424369" y="330898"/>
                    <a:pt x="1425512" y="334994"/>
                    <a:pt x="1425512" y="342424"/>
                  </a:cubicBezTo>
                  <a:cubicBezTo>
                    <a:pt x="1424941" y="397573"/>
                    <a:pt x="1367505" y="444151"/>
                    <a:pt x="1303687" y="444151"/>
                  </a:cubicBezTo>
                  <a:cubicBezTo>
                    <a:pt x="1223201" y="444151"/>
                    <a:pt x="1166337" y="386715"/>
                    <a:pt x="1166337" y="292417"/>
                  </a:cubicBezTo>
                  <a:cubicBezTo>
                    <a:pt x="1166337" y="203930"/>
                    <a:pt x="1215772" y="137255"/>
                    <a:pt x="1302544" y="136112"/>
                  </a:cubicBezTo>
                  <a:close/>
                  <a:moveTo>
                    <a:pt x="511588" y="136112"/>
                  </a:moveTo>
                  <a:cubicBezTo>
                    <a:pt x="589217" y="136112"/>
                    <a:pt x="629984" y="174593"/>
                    <a:pt x="629984" y="246412"/>
                  </a:cubicBezTo>
                  <a:lnTo>
                    <a:pt x="629984" y="392430"/>
                  </a:lnTo>
                  <a:cubicBezTo>
                    <a:pt x="629984" y="415385"/>
                    <a:pt x="632841" y="421767"/>
                    <a:pt x="645510" y="426910"/>
                  </a:cubicBezTo>
                  <a:cubicBezTo>
                    <a:pt x="629412" y="436150"/>
                    <a:pt x="609315" y="441865"/>
                    <a:pt x="592646" y="441865"/>
                  </a:cubicBezTo>
                  <a:cubicBezTo>
                    <a:pt x="566166" y="441865"/>
                    <a:pt x="548926" y="426339"/>
                    <a:pt x="548926" y="405670"/>
                  </a:cubicBezTo>
                  <a:lnTo>
                    <a:pt x="548926" y="389572"/>
                  </a:lnTo>
                  <a:cubicBezTo>
                    <a:pt x="529971" y="420624"/>
                    <a:pt x="493681" y="443579"/>
                    <a:pt x="452343" y="443579"/>
                  </a:cubicBezTo>
                  <a:cubicBezTo>
                    <a:pt x="407575" y="443579"/>
                    <a:pt x="375952" y="414909"/>
                    <a:pt x="375952" y="368903"/>
                  </a:cubicBezTo>
                  <a:cubicBezTo>
                    <a:pt x="375952" y="308610"/>
                    <a:pt x="434626" y="276415"/>
                    <a:pt x="542068" y="276415"/>
                  </a:cubicBezTo>
                  <a:lnTo>
                    <a:pt x="549498" y="276415"/>
                  </a:lnTo>
                  <a:lnTo>
                    <a:pt x="549498" y="210883"/>
                  </a:lnTo>
                  <a:cubicBezTo>
                    <a:pt x="549498" y="164306"/>
                    <a:pt x="532257" y="154400"/>
                    <a:pt x="507016" y="154400"/>
                  </a:cubicBezTo>
                  <a:cubicBezTo>
                    <a:pt x="483489" y="154400"/>
                    <a:pt x="464535" y="167259"/>
                    <a:pt x="464535" y="202882"/>
                  </a:cubicBezTo>
                  <a:cubicBezTo>
                    <a:pt x="464535" y="210312"/>
                    <a:pt x="465678" y="217741"/>
                    <a:pt x="466821" y="229267"/>
                  </a:cubicBezTo>
                  <a:cubicBezTo>
                    <a:pt x="468535" y="240792"/>
                    <a:pt x="464535" y="244221"/>
                    <a:pt x="450152" y="244221"/>
                  </a:cubicBezTo>
                  <a:cubicBezTo>
                    <a:pt x="424244" y="244221"/>
                    <a:pt x="395574" y="233267"/>
                    <a:pt x="383477" y="215455"/>
                  </a:cubicBezTo>
                  <a:cubicBezTo>
                    <a:pt x="398336" y="162020"/>
                    <a:pt x="447199" y="136112"/>
                    <a:pt x="511588" y="136112"/>
                  </a:cubicBezTo>
                  <a:close/>
                  <a:moveTo>
                    <a:pt x="3048786" y="57006"/>
                  </a:moveTo>
                  <a:cubicBezTo>
                    <a:pt x="3056644" y="58221"/>
                    <a:pt x="3064098" y="62102"/>
                    <a:pt x="3069622" y="68389"/>
                  </a:cubicBezTo>
                  <a:cubicBezTo>
                    <a:pt x="3073241" y="72485"/>
                    <a:pt x="3075718" y="77247"/>
                    <a:pt x="3077052" y="82105"/>
                  </a:cubicBezTo>
                  <a:cubicBezTo>
                    <a:pt x="3080766" y="95631"/>
                    <a:pt x="3076004" y="110585"/>
                    <a:pt x="3064097" y="119348"/>
                  </a:cubicBezTo>
                  <a:lnTo>
                    <a:pt x="3011901" y="157734"/>
                  </a:lnTo>
                  <a:cubicBezTo>
                    <a:pt x="3041428" y="174974"/>
                    <a:pt x="3060192" y="202977"/>
                    <a:pt x="3060192" y="240696"/>
                  </a:cubicBezTo>
                  <a:cubicBezTo>
                    <a:pt x="3060192" y="305657"/>
                    <a:pt x="3003899" y="346424"/>
                    <a:pt x="2920556" y="346424"/>
                  </a:cubicBezTo>
                  <a:cubicBezTo>
                    <a:pt x="2900458" y="346424"/>
                    <a:pt x="2880932" y="344138"/>
                    <a:pt x="2864263" y="339566"/>
                  </a:cubicBezTo>
                  <a:cubicBezTo>
                    <a:pt x="2850452" y="344138"/>
                    <a:pt x="2844165" y="349853"/>
                    <a:pt x="2844165" y="360807"/>
                  </a:cubicBezTo>
                  <a:cubicBezTo>
                    <a:pt x="2844165" y="382047"/>
                    <a:pt x="2873978" y="387858"/>
                    <a:pt x="2936653" y="394144"/>
                  </a:cubicBezTo>
                  <a:lnTo>
                    <a:pt x="2936653" y="393954"/>
                  </a:lnTo>
                  <a:cubicBezTo>
                    <a:pt x="3026283" y="402526"/>
                    <a:pt x="3089529" y="418052"/>
                    <a:pt x="3089529" y="485298"/>
                  </a:cubicBezTo>
                  <a:cubicBezTo>
                    <a:pt x="3089529" y="542734"/>
                    <a:pt x="3040666" y="587025"/>
                    <a:pt x="2923985" y="587025"/>
                  </a:cubicBezTo>
                  <a:cubicBezTo>
                    <a:pt x="2831497" y="587025"/>
                    <a:pt x="2773394" y="558927"/>
                    <a:pt x="2765965" y="510063"/>
                  </a:cubicBezTo>
                  <a:cubicBezTo>
                    <a:pt x="2783777" y="495776"/>
                    <a:pt x="2809685" y="484822"/>
                    <a:pt x="2833211" y="484822"/>
                  </a:cubicBezTo>
                  <a:cubicBezTo>
                    <a:pt x="2844070" y="484822"/>
                    <a:pt x="2852738" y="487680"/>
                    <a:pt x="2852738" y="501491"/>
                  </a:cubicBezTo>
                  <a:cubicBezTo>
                    <a:pt x="2852738" y="509492"/>
                    <a:pt x="2849309" y="514635"/>
                    <a:pt x="2849309" y="523875"/>
                  </a:cubicBezTo>
                  <a:cubicBezTo>
                    <a:pt x="2849309" y="552545"/>
                    <a:pt x="2876931" y="565404"/>
                    <a:pt x="2930938" y="565404"/>
                  </a:cubicBezTo>
                  <a:cubicBezTo>
                    <a:pt x="2990660" y="565404"/>
                    <a:pt x="3017711" y="547497"/>
                    <a:pt x="3017711" y="518731"/>
                  </a:cubicBezTo>
                  <a:cubicBezTo>
                    <a:pt x="3017711" y="484822"/>
                    <a:pt x="2992946" y="469868"/>
                    <a:pt x="2906173" y="461295"/>
                  </a:cubicBezTo>
                  <a:cubicBezTo>
                    <a:pt x="2815400" y="452056"/>
                    <a:pt x="2786634" y="431387"/>
                    <a:pt x="2786634" y="394049"/>
                  </a:cubicBezTo>
                  <a:cubicBezTo>
                    <a:pt x="2786634" y="363664"/>
                    <a:pt x="2806827" y="343566"/>
                    <a:pt x="2847594" y="333756"/>
                  </a:cubicBezTo>
                  <a:cubicBezTo>
                    <a:pt x="2806827" y="317658"/>
                    <a:pt x="2780348" y="285559"/>
                    <a:pt x="2780348" y="240696"/>
                  </a:cubicBezTo>
                  <a:cubicBezTo>
                    <a:pt x="2780348" y="176879"/>
                    <a:pt x="2836069" y="136112"/>
                    <a:pt x="2919984" y="136112"/>
                  </a:cubicBezTo>
                  <a:cubicBezTo>
                    <a:pt x="2949988" y="136112"/>
                    <a:pt x="2976848" y="141351"/>
                    <a:pt x="2999232" y="151257"/>
                  </a:cubicBezTo>
                  <a:lnTo>
                    <a:pt x="3009138" y="86582"/>
                  </a:lnTo>
                  <a:cubicBezTo>
                    <a:pt x="3009233" y="86201"/>
                    <a:pt x="3009329" y="85820"/>
                    <a:pt x="3009329" y="85439"/>
                  </a:cubicBezTo>
                  <a:cubicBezTo>
                    <a:pt x="3010091" y="80867"/>
                    <a:pt x="3011805" y="76485"/>
                    <a:pt x="3014377" y="72485"/>
                  </a:cubicBezTo>
                  <a:cubicBezTo>
                    <a:pt x="3017139" y="68199"/>
                    <a:pt x="3020854" y="64484"/>
                    <a:pt x="3025521" y="61626"/>
                  </a:cubicBezTo>
                  <a:cubicBezTo>
                    <a:pt x="3032665" y="57244"/>
                    <a:pt x="3040928" y="55792"/>
                    <a:pt x="3048786" y="57006"/>
                  </a:cubicBezTo>
                  <a:close/>
                  <a:moveTo>
                    <a:pt x="319564" y="30671"/>
                  </a:moveTo>
                  <a:cubicBezTo>
                    <a:pt x="356330" y="30671"/>
                    <a:pt x="375857" y="41529"/>
                    <a:pt x="375857" y="69152"/>
                  </a:cubicBezTo>
                  <a:cubicBezTo>
                    <a:pt x="375285" y="124873"/>
                    <a:pt x="303467" y="254794"/>
                    <a:pt x="258032" y="357664"/>
                  </a:cubicBezTo>
                  <a:cubicBezTo>
                    <a:pt x="246602" y="384144"/>
                    <a:pt x="238506" y="401956"/>
                    <a:pt x="237935" y="419767"/>
                  </a:cubicBezTo>
                  <a:cubicBezTo>
                    <a:pt x="237935" y="423768"/>
                    <a:pt x="237363" y="429007"/>
                    <a:pt x="239078" y="434722"/>
                  </a:cubicBezTo>
                  <a:cubicBezTo>
                    <a:pt x="213170" y="438151"/>
                    <a:pt x="187928" y="439865"/>
                    <a:pt x="174689" y="439865"/>
                  </a:cubicBezTo>
                  <a:cubicBezTo>
                    <a:pt x="151733" y="439865"/>
                    <a:pt x="145352" y="435293"/>
                    <a:pt x="139065" y="415195"/>
                  </a:cubicBezTo>
                  <a:cubicBezTo>
                    <a:pt x="104013" y="302515"/>
                    <a:pt x="64961" y="194501"/>
                    <a:pt x="29337" y="106585"/>
                  </a:cubicBezTo>
                  <a:cubicBezTo>
                    <a:pt x="17240" y="74391"/>
                    <a:pt x="9811" y="56008"/>
                    <a:pt x="0" y="36481"/>
                  </a:cubicBezTo>
                  <a:cubicBezTo>
                    <a:pt x="20669" y="32481"/>
                    <a:pt x="46577" y="31338"/>
                    <a:pt x="68961" y="31338"/>
                  </a:cubicBezTo>
                  <a:cubicBezTo>
                    <a:pt x="96584" y="31338"/>
                    <a:pt x="104680" y="41720"/>
                    <a:pt x="112681" y="61818"/>
                  </a:cubicBezTo>
                  <a:cubicBezTo>
                    <a:pt x="139160" y="124492"/>
                    <a:pt x="180118" y="271749"/>
                    <a:pt x="214598" y="402813"/>
                  </a:cubicBezTo>
                  <a:cubicBezTo>
                    <a:pt x="231267" y="352235"/>
                    <a:pt x="255842" y="299276"/>
                    <a:pt x="263271" y="236602"/>
                  </a:cubicBezTo>
                  <a:cubicBezTo>
                    <a:pt x="275939" y="159640"/>
                    <a:pt x="280511" y="83249"/>
                    <a:pt x="260414" y="37243"/>
                  </a:cubicBezTo>
                  <a:cubicBezTo>
                    <a:pt x="282797" y="32671"/>
                    <a:pt x="302324" y="30957"/>
                    <a:pt x="319564" y="30957"/>
                  </a:cubicBezTo>
                  <a:close/>
                  <a:moveTo>
                    <a:pt x="1645539" y="28194"/>
                  </a:moveTo>
                  <a:cubicBezTo>
                    <a:pt x="1717929" y="28194"/>
                    <a:pt x="1781175" y="70676"/>
                    <a:pt x="1797272" y="133922"/>
                  </a:cubicBezTo>
                  <a:cubicBezTo>
                    <a:pt x="1777079" y="162116"/>
                    <a:pt x="1740313" y="187928"/>
                    <a:pt x="1719644" y="187928"/>
                  </a:cubicBezTo>
                  <a:cubicBezTo>
                    <a:pt x="1710404" y="187928"/>
                    <a:pt x="1706404" y="182213"/>
                    <a:pt x="1706404" y="172403"/>
                  </a:cubicBezTo>
                  <a:cubicBezTo>
                    <a:pt x="1706404" y="166688"/>
                    <a:pt x="1708118" y="148876"/>
                    <a:pt x="1708118" y="137922"/>
                  </a:cubicBezTo>
                  <a:cubicBezTo>
                    <a:pt x="1708118" y="79915"/>
                    <a:pt x="1680496" y="47530"/>
                    <a:pt x="1642586" y="47530"/>
                  </a:cubicBezTo>
                  <a:cubicBezTo>
                    <a:pt x="1593152" y="47530"/>
                    <a:pt x="1560957" y="102870"/>
                    <a:pt x="1560957" y="212598"/>
                  </a:cubicBezTo>
                  <a:cubicBezTo>
                    <a:pt x="1560957" y="309086"/>
                    <a:pt x="1600676" y="372332"/>
                    <a:pt x="1677638" y="372332"/>
                  </a:cubicBezTo>
                  <a:lnTo>
                    <a:pt x="1677734" y="372523"/>
                  </a:lnTo>
                  <a:cubicBezTo>
                    <a:pt x="1731264" y="372523"/>
                    <a:pt x="1773746" y="341471"/>
                    <a:pt x="1790414" y="293751"/>
                  </a:cubicBezTo>
                  <a:cubicBezTo>
                    <a:pt x="1794415" y="300038"/>
                    <a:pt x="1797844" y="308039"/>
                    <a:pt x="1797844" y="320135"/>
                  </a:cubicBezTo>
                  <a:cubicBezTo>
                    <a:pt x="1797844" y="378714"/>
                    <a:pt x="1732312" y="444246"/>
                    <a:pt x="1643825" y="444246"/>
                  </a:cubicBezTo>
                  <a:cubicBezTo>
                    <a:pt x="1544955" y="444246"/>
                    <a:pt x="1467993" y="364331"/>
                    <a:pt x="1467993" y="235649"/>
                  </a:cubicBezTo>
                  <a:cubicBezTo>
                    <a:pt x="1467993" y="116110"/>
                    <a:pt x="1537526" y="28194"/>
                    <a:pt x="1645539" y="28194"/>
                  </a:cubicBezTo>
                  <a:close/>
                  <a:moveTo>
                    <a:pt x="1884236" y="0"/>
                  </a:moveTo>
                  <a:cubicBezTo>
                    <a:pt x="1915192" y="0"/>
                    <a:pt x="1924431" y="12002"/>
                    <a:pt x="1924431" y="55721"/>
                  </a:cubicBezTo>
                  <a:lnTo>
                    <a:pt x="1924431" y="214313"/>
                  </a:lnTo>
                  <a:cubicBezTo>
                    <a:pt x="1943386" y="160782"/>
                    <a:pt x="1979676" y="136112"/>
                    <a:pt x="2025015" y="136112"/>
                  </a:cubicBezTo>
                  <a:cubicBezTo>
                    <a:pt x="2070354" y="136112"/>
                    <a:pt x="2096834" y="169450"/>
                    <a:pt x="2096834" y="231553"/>
                  </a:cubicBezTo>
                  <a:lnTo>
                    <a:pt x="2096834" y="391287"/>
                  </a:lnTo>
                  <a:lnTo>
                    <a:pt x="2096929" y="391192"/>
                  </a:lnTo>
                  <a:cubicBezTo>
                    <a:pt x="2096929" y="414719"/>
                    <a:pt x="2100358" y="421100"/>
                    <a:pt x="2113598" y="426244"/>
                  </a:cubicBezTo>
                  <a:cubicBezTo>
                    <a:pt x="2091690" y="437198"/>
                    <a:pt x="2073878" y="442341"/>
                    <a:pt x="2052638" y="442341"/>
                  </a:cubicBezTo>
                  <a:cubicBezTo>
                    <a:pt x="2031397" y="442341"/>
                    <a:pt x="2017014" y="430816"/>
                    <a:pt x="2017014" y="411290"/>
                  </a:cubicBezTo>
                  <a:lnTo>
                    <a:pt x="2017014" y="242792"/>
                  </a:lnTo>
                  <a:cubicBezTo>
                    <a:pt x="2017014" y="206026"/>
                    <a:pt x="2005489" y="188786"/>
                    <a:pt x="1981962" y="188786"/>
                  </a:cubicBezTo>
                  <a:cubicBezTo>
                    <a:pt x="1956721" y="188786"/>
                    <a:pt x="1932528" y="212408"/>
                    <a:pt x="1924527" y="250889"/>
                  </a:cubicBezTo>
                  <a:lnTo>
                    <a:pt x="1924527" y="393573"/>
                  </a:lnTo>
                  <a:cubicBezTo>
                    <a:pt x="1924527" y="410909"/>
                    <a:pt x="1925669" y="428720"/>
                    <a:pt x="1928527" y="436721"/>
                  </a:cubicBezTo>
                  <a:cubicBezTo>
                    <a:pt x="1913096" y="439007"/>
                    <a:pt x="1892427" y="440150"/>
                    <a:pt x="1871091" y="440150"/>
                  </a:cubicBezTo>
                  <a:cubicBezTo>
                    <a:pt x="1849755" y="440150"/>
                    <a:pt x="1844040" y="436721"/>
                    <a:pt x="1844040" y="420624"/>
                  </a:cubicBezTo>
                  <a:lnTo>
                    <a:pt x="1844040" y="54578"/>
                  </a:lnTo>
                  <a:cubicBezTo>
                    <a:pt x="1844040" y="35624"/>
                    <a:pt x="1840516" y="23050"/>
                    <a:pt x="1832515" y="13240"/>
                  </a:cubicBezTo>
                  <a:cubicBezTo>
                    <a:pt x="1844040" y="5715"/>
                    <a:pt x="1865853" y="0"/>
                    <a:pt x="1884236" y="0"/>
                  </a:cubicBezTo>
                  <a:close/>
                  <a:moveTo>
                    <a:pt x="745618" y="0"/>
                  </a:moveTo>
                  <a:cubicBezTo>
                    <a:pt x="776574" y="0"/>
                    <a:pt x="785813" y="12002"/>
                    <a:pt x="785813" y="55721"/>
                  </a:cubicBezTo>
                  <a:lnTo>
                    <a:pt x="785813" y="391287"/>
                  </a:lnTo>
                  <a:lnTo>
                    <a:pt x="785909" y="391382"/>
                  </a:lnTo>
                  <a:cubicBezTo>
                    <a:pt x="785909" y="414909"/>
                    <a:pt x="788766" y="421291"/>
                    <a:pt x="802006" y="426434"/>
                  </a:cubicBezTo>
                  <a:cubicBezTo>
                    <a:pt x="780670" y="437388"/>
                    <a:pt x="761715" y="442532"/>
                    <a:pt x="741617" y="442532"/>
                  </a:cubicBezTo>
                  <a:cubicBezTo>
                    <a:pt x="719805" y="442532"/>
                    <a:pt x="705422" y="431006"/>
                    <a:pt x="705422" y="411480"/>
                  </a:cubicBezTo>
                  <a:lnTo>
                    <a:pt x="705422" y="54578"/>
                  </a:lnTo>
                  <a:cubicBezTo>
                    <a:pt x="705422" y="35624"/>
                    <a:pt x="701898" y="23050"/>
                    <a:pt x="693897" y="13240"/>
                  </a:cubicBezTo>
                  <a:cubicBezTo>
                    <a:pt x="705422" y="5715"/>
                    <a:pt x="727235" y="0"/>
                    <a:pt x="74561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800" dirty="0">
                <a:latin typeface="Lor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195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en foto">
    <p:bg>
      <p:bgPr>
        <a:solidFill>
          <a:srgbClr val="F4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am presentatie">
            <a:extLst>
              <a:ext uri="{FF2B5EF4-FFF2-40B4-BE49-F238E27FC236}">
                <a16:creationId xmlns:a16="http://schemas.microsoft.com/office/drawing/2014/main" id="{3D332930-74BB-4D98-DA09-1D4232539E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82703" y="5190369"/>
            <a:ext cx="21818600" cy="4699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Presentatie titel</a:t>
            </a:r>
            <a:endParaRPr dirty="0"/>
          </a:p>
        </p:txBody>
      </p:sp>
      <p:sp>
        <p:nvSpPr>
          <p:cNvPr id="10" name="Hoofdtekst - niveau één…">
            <a:extLst>
              <a:ext uri="{FF2B5EF4-FFF2-40B4-BE49-F238E27FC236}">
                <a16:creationId xmlns:a16="http://schemas.microsoft.com/office/drawing/2014/main" id="{7ED144E7-5176-8417-6FD8-BA5DE386E35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82703" y="10074469"/>
            <a:ext cx="21818600" cy="2803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7501">
                <a:solidFill>
                  <a:schemeClr val="accent1"/>
                </a:solidFill>
              </a:defRPr>
            </a:lvl1pPr>
            <a:lvl2pPr marL="914387" indent="0">
              <a:buNone/>
              <a:defRPr sz="7501">
                <a:solidFill>
                  <a:schemeClr val="bg1"/>
                </a:solidFill>
              </a:defRPr>
            </a:lvl2pPr>
            <a:lvl3pPr marL="1828778" indent="0">
              <a:buNone/>
              <a:defRPr sz="7501">
                <a:solidFill>
                  <a:schemeClr val="bg1"/>
                </a:solidFill>
              </a:defRPr>
            </a:lvl3pPr>
            <a:lvl4pPr marL="2743165" indent="0">
              <a:buNone/>
              <a:defRPr sz="7501">
                <a:solidFill>
                  <a:schemeClr val="bg1"/>
                </a:solidFill>
              </a:defRPr>
            </a:lvl4pPr>
            <a:lvl5pPr marL="3657555" indent="0">
              <a:buNone/>
              <a:defRPr sz="7501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Klikken om een subtitel toe te voegen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6BDC786-2F6E-AB64-C51B-71F495109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381069" y="-1147866"/>
            <a:ext cx="16105872" cy="7304691"/>
          </a:xfrm>
          <a:custGeom>
            <a:avLst/>
            <a:gdLst>
              <a:gd name="connsiteX0" fmla="*/ 14490912 w 16105873"/>
              <a:gd name="connsiteY0" fmla="*/ 4167727 h 7304690"/>
              <a:gd name="connsiteX1" fmla="*/ 14673906 w 16105873"/>
              <a:gd name="connsiteY1" fmla="*/ 4172808 h 7304690"/>
              <a:gd name="connsiteX2" fmla="*/ 16100102 w 16105873"/>
              <a:gd name="connsiteY2" fmla="*/ 5599006 h 7304690"/>
              <a:gd name="connsiteX3" fmla="*/ 16002146 w 16105873"/>
              <a:gd name="connsiteY3" fmla="*/ 6296426 h 7304690"/>
              <a:gd name="connsiteX4" fmla="*/ 14536762 w 16105873"/>
              <a:gd name="connsiteY4" fmla="*/ 7304690 h 7304690"/>
              <a:gd name="connsiteX5" fmla="*/ 10951686 w 16105873"/>
              <a:gd name="connsiteY5" fmla="*/ 7304690 h 7304690"/>
              <a:gd name="connsiteX6" fmla="*/ 10892918 w 16105873"/>
              <a:gd name="connsiteY6" fmla="*/ 7163638 h 7304690"/>
              <a:gd name="connsiteX7" fmla="*/ 10892918 w 16105873"/>
              <a:gd name="connsiteY7" fmla="*/ 7162335 h 7304690"/>
              <a:gd name="connsiteX8" fmla="*/ 13410962 w 16105873"/>
              <a:gd name="connsiteY8" fmla="*/ 4644286 h 7304690"/>
              <a:gd name="connsiteX9" fmla="*/ 13446230 w 16105873"/>
              <a:gd name="connsiteY9" fmla="*/ 4609019 h 7304690"/>
              <a:gd name="connsiteX10" fmla="*/ 13976474 w 16105873"/>
              <a:gd name="connsiteY10" fmla="*/ 4270765 h 7304690"/>
              <a:gd name="connsiteX11" fmla="*/ 14490912 w 16105873"/>
              <a:gd name="connsiteY11" fmla="*/ 4167727 h 7304690"/>
              <a:gd name="connsiteX12" fmla="*/ 10373108 w 16105873"/>
              <a:gd name="connsiteY12" fmla="*/ 0 h 7304690"/>
              <a:gd name="connsiteX13" fmla="*/ 13034824 w 16105873"/>
              <a:gd name="connsiteY13" fmla="*/ 0 h 7304690"/>
              <a:gd name="connsiteX14" fmla="*/ 15598570 w 16105873"/>
              <a:gd name="connsiteY14" fmla="*/ 1061809 h 7304690"/>
              <a:gd name="connsiteX15" fmla="*/ 16077890 w 16105873"/>
              <a:gd name="connsiteY15" fmla="*/ 1541130 h 7304690"/>
              <a:gd name="connsiteX16" fmla="*/ 16077890 w 16105873"/>
              <a:gd name="connsiteY16" fmla="*/ 1539827 h 7304690"/>
              <a:gd name="connsiteX17" fmla="*/ 16019122 w 16105873"/>
              <a:gd name="connsiteY17" fmla="*/ 1680880 h 7304690"/>
              <a:gd name="connsiteX18" fmla="*/ 14538066 w 16105873"/>
              <a:gd name="connsiteY18" fmla="*/ 1680880 h 7304690"/>
              <a:gd name="connsiteX19" fmla="*/ 11705268 w 16105873"/>
              <a:gd name="connsiteY19" fmla="*/ 2831500 h 7304690"/>
              <a:gd name="connsiteX20" fmla="*/ 11633434 w 16105873"/>
              <a:gd name="connsiteY20" fmla="*/ 2903335 h 7304690"/>
              <a:gd name="connsiteX21" fmla="*/ 8296512 w 16105873"/>
              <a:gd name="connsiteY21" fmla="*/ 6240276 h 7304690"/>
              <a:gd name="connsiteX22" fmla="*/ 5728830 w 16105873"/>
              <a:gd name="connsiteY22" fmla="*/ 7302085 h 7304690"/>
              <a:gd name="connsiteX23" fmla="*/ 3071036 w 16105873"/>
              <a:gd name="connsiteY23" fmla="*/ 7302085 h 7304690"/>
              <a:gd name="connsiteX24" fmla="*/ 507291 w 16105873"/>
              <a:gd name="connsiteY24" fmla="*/ 6240276 h 7304690"/>
              <a:gd name="connsiteX25" fmla="*/ 33195 w 16105873"/>
              <a:gd name="connsiteY25" fmla="*/ 5766180 h 7304690"/>
              <a:gd name="connsiteX26" fmla="*/ 91964 w 16105873"/>
              <a:gd name="connsiteY26" fmla="*/ 5625127 h 7304690"/>
              <a:gd name="connsiteX27" fmla="*/ 1569098 w 16105873"/>
              <a:gd name="connsiteY27" fmla="*/ 5625127 h 7304690"/>
              <a:gd name="connsiteX28" fmla="*/ 4401894 w 16105873"/>
              <a:gd name="connsiteY28" fmla="*/ 4469283 h 7304690"/>
              <a:gd name="connsiteX29" fmla="*/ 4473730 w 16105873"/>
              <a:gd name="connsiteY29" fmla="*/ 4401369 h 7304690"/>
              <a:gd name="connsiteX30" fmla="*/ 7810666 w 16105873"/>
              <a:gd name="connsiteY30" fmla="*/ 1060506 h 7304690"/>
              <a:gd name="connsiteX31" fmla="*/ 10373108 w 16105873"/>
              <a:gd name="connsiteY31" fmla="*/ 0 h 7304690"/>
              <a:gd name="connsiteX32" fmla="*/ 1569098 w 16105873"/>
              <a:gd name="connsiteY32" fmla="*/ 0 h 7304690"/>
              <a:gd name="connsiteX33" fmla="*/ 1569098 w 16105873"/>
              <a:gd name="connsiteY33" fmla="*/ 1303 h 7304690"/>
              <a:gd name="connsiteX34" fmla="*/ 5154174 w 16105873"/>
              <a:gd name="connsiteY34" fmla="*/ 1303 h 7304690"/>
              <a:gd name="connsiteX35" fmla="*/ 5212956 w 16105873"/>
              <a:gd name="connsiteY35" fmla="*/ 142355 h 7304690"/>
              <a:gd name="connsiteX36" fmla="*/ 2694910 w 16105873"/>
              <a:gd name="connsiteY36" fmla="*/ 2660404 h 7304690"/>
              <a:gd name="connsiteX37" fmla="*/ 2659644 w 16105873"/>
              <a:gd name="connsiteY37" fmla="*/ 2695671 h 7304690"/>
              <a:gd name="connsiteX38" fmla="*/ 2129386 w 16105873"/>
              <a:gd name="connsiteY38" fmla="*/ 3033939 h 7304690"/>
              <a:gd name="connsiteX39" fmla="*/ 1431967 w 16105873"/>
              <a:gd name="connsiteY39" fmla="*/ 3131896 h 7304690"/>
              <a:gd name="connsiteX40" fmla="*/ 5772 w 16105873"/>
              <a:gd name="connsiteY40" fmla="*/ 1705698 h 7304690"/>
              <a:gd name="connsiteX41" fmla="*/ 103728 w 16105873"/>
              <a:gd name="connsiteY41" fmla="*/ 1008265 h 7304690"/>
              <a:gd name="connsiteX42" fmla="*/ 1569098 w 16105873"/>
              <a:gd name="connsiteY42" fmla="*/ 0 h 730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105873" h="7304690">
                <a:moveTo>
                  <a:pt x="14490912" y="4167727"/>
                </a:moveTo>
                <a:cubicBezTo>
                  <a:pt x="14551134" y="4165951"/>
                  <a:pt x="14612192" y="4167584"/>
                  <a:pt x="14673906" y="4172808"/>
                </a:cubicBezTo>
                <a:cubicBezTo>
                  <a:pt x="15428790" y="4238103"/>
                  <a:pt x="16036096" y="4845423"/>
                  <a:pt x="16100102" y="5599006"/>
                </a:cubicBezTo>
                <a:cubicBezTo>
                  <a:pt x="16120998" y="5845845"/>
                  <a:pt x="16084430" y="6083551"/>
                  <a:pt x="16002146" y="6296426"/>
                </a:cubicBezTo>
                <a:cubicBezTo>
                  <a:pt x="15776204" y="6886757"/>
                  <a:pt x="15205454" y="7304690"/>
                  <a:pt x="14536762" y="7304690"/>
                </a:cubicBezTo>
                <a:lnTo>
                  <a:pt x="10951686" y="7304690"/>
                </a:lnTo>
                <a:cubicBezTo>
                  <a:pt x="10877246" y="7304690"/>
                  <a:pt x="10840678" y="7215879"/>
                  <a:pt x="10892918" y="7163638"/>
                </a:cubicBezTo>
                <a:lnTo>
                  <a:pt x="10892918" y="7162335"/>
                </a:lnTo>
                <a:lnTo>
                  <a:pt x="13410962" y="4644286"/>
                </a:lnTo>
                <a:cubicBezTo>
                  <a:pt x="13421410" y="4632535"/>
                  <a:pt x="13433162" y="4620784"/>
                  <a:pt x="13446230" y="4609019"/>
                </a:cubicBezTo>
                <a:cubicBezTo>
                  <a:pt x="13596414" y="4462743"/>
                  <a:pt x="13776654" y="4346508"/>
                  <a:pt x="13976474" y="4270765"/>
                </a:cubicBezTo>
                <a:cubicBezTo>
                  <a:pt x="14137118" y="4209052"/>
                  <a:pt x="14310248" y="4173053"/>
                  <a:pt x="14490912" y="4167727"/>
                </a:cubicBezTo>
                <a:close/>
                <a:moveTo>
                  <a:pt x="10373108" y="0"/>
                </a:moveTo>
                <a:lnTo>
                  <a:pt x="13034824" y="0"/>
                </a:lnTo>
                <a:cubicBezTo>
                  <a:pt x="13997370" y="0"/>
                  <a:pt x="14919430" y="382667"/>
                  <a:pt x="15598570" y="1061809"/>
                </a:cubicBezTo>
                <a:lnTo>
                  <a:pt x="16077890" y="1541130"/>
                </a:lnTo>
                <a:lnTo>
                  <a:pt x="16077890" y="1539827"/>
                </a:lnTo>
                <a:cubicBezTo>
                  <a:pt x="16130130" y="1592069"/>
                  <a:pt x="16093562" y="1680880"/>
                  <a:pt x="16019122" y="1680880"/>
                </a:cubicBezTo>
                <a:lnTo>
                  <a:pt x="14538066" y="1680880"/>
                </a:lnTo>
                <a:cubicBezTo>
                  <a:pt x="13431860" y="1680880"/>
                  <a:pt x="12434046" y="2121012"/>
                  <a:pt x="11705268" y="2831500"/>
                </a:cubicBezTo>
                <a:cubicBezTo>
                  <a:pt x="11677846" y="2853699"/>
                  <a:pt x="11655646" y="2875912"/>
                  <a:pt x="11633434" y="2903335"/>
                </a:cubicBezTo>
                <a:lnTo>
                  <a:pt x="8296512" y="6240276"/>
                </a:lnTo>
                <a:cubicBezTo>
                  <a:pt x="7613450" y="6919418"/>
                  <a:pt x="6691378" y="7302085"/>
                  <a:pt x="5728830" y="7302085"/>
                </a:cubicBezTo>
                <a:lnTo>
                  <a:pt x="3071036" y="7302085"/>
                </a:lnTo>
                <a:cubicBezTo>
                  <a:pt x="2108489" y="7302085"/>
                  <a:pt x="1186432" y="6919418"/>
                  <a:pt x="507291" y="6240276"/>
                </a:cubicBezTo>
                <a:lnTo>
                  <a:pt x="33195" y="5766180"/>
                </a:lnTo>
                <a:cubicBezTo>
                  <a:pt x="-19046" y="5713938"/>
                  <a:pt x="17523" y="5625127"/>
                  <a:pt x="91964" y="5625127"/>
                </a:cubicBezTo>
                <a:lnTo>
                  <a:pt x="1569098" y="5625127"/>
                </a:lnTo>
                <a:cubicBezTo>
                  <a:pt x="2671396" y="5625127"/>
                  <a:pt x="3673132" y="5184994"/>
                  <a:pt x="4401894" y="4469283"/>
                </a:cubicBezTo>
                <a:cubicBezTo>
                  <a:pt x="4429318" y="4447070"/>
                  <a:pt x="4451530" y="4424871"/>
                  <a:pt x="4473730" y="4401369"/>
                </a:cubicBezTo>
                <a:lnTo>
                  <a:pt x="7810666" y="1060506"/>
                </a:lnTo>
                <a:cubicBezTo>
                  <a:pt x="8488490" y="382667"/>
                  <a:pt x="9410560" y="0"/>
                  <a:pt x="10373108" y="0"/>
                </a:cubicBezTo>
                <a:close/>
                <a:moveTo>
                  <a:pt x="1569098" y="0"/>
                </a:moveTo>
                <a:lnTo>
                  <a:pt x="1569098" y="1303"/>
                </a:lnTo>
                <a:lnTo>
                  <a:pt x="5154174" y="1303"/>
                </a:lnTo>
                <a:cubicBezTo>
                  <a:pt x="5228628" y="1303"/>
                  <a:pt x="5265198" y="90114"/>
                  <a:pt x="5212956" y="142355"/>
                </a:cubicBezTo>
                <a:lnTo>
                  <a:pt x="2694910" y="2660404"/>
                </a:lnTo>
                <a:cubicBezTo>
                  <a:pt x="2684462" y="2672155"/>
                  <a:pt x="2672698" y="2683920"/>
                  <a:pt x="2659644" y="2695671"/>
                </a:cubicBezTo>
                <a:cubicBezTo>
                  <a:pt x="2509446" y="2841948"/>
                  <a:pt x="2329220" y="2958182"/>
                  <a:pt x="2129386" y="3033939"/>
                </a:cubicBezTo>
                <a:cubicBezTo>
                  <a:pt x="1915195" y="3116223"/>
                  <a:pt x="1678805" y="3152793"/>
                  <a:pt x="1431967" y="3131896"/>
                </a:cubicBezTo>
                <a:cubicBezTo>
                  <a:pt x="677069" y="3066587"/>
                  <a:pt x="69764" y="2459281"/>
                  <a:pt x="5772" y="1705698"/>
                </a:cubicBezTo>
                <a:cubicBezTo>
                  <a:pt x="-15125" y="1458846"/>
                  <a:pt x="21444" y="1222456"/>
                  <a:pt x="103728" y="1008265"/>
                </a:cubicBezTo>
                <a:cubicBezTo>
                  <a:pt x="329670" y="417934"/>
                  <a:pt x="900406" y="0"/>
                  <a:pt x="15690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7"/>
            </a:lvl1pPr>
          </a:lstStyle>
          <a:p>
            <a:pPr lvl="0"/>
            <a:r>
              <a:rPr lang="nl-NL" sz="267" dirty="0"/>
              <a:t>    </a:t>
            </a:r>
            <a:endParaRPr lang="nl-NL" dirty="0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8297CEC7-9157-63BE-775C-2CC056CF6727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C4B7E7D9-4F63-C0D3-7FC9-4859B060404C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nch-accounting-FIM--j1B_Rc-unsplash.jpg">
            <a:extLst>
              <a:ext uri="{FF2B5EF4-FFF2-40B4-BE49-F238E27FC236}">
                <a16:creationId xmlns:a16="http://schemas.microsoft.com/office/drawing/2014/main" id="{7F617E9C-6DE4-93C3-260F-6A28D1BB8599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13813335" y="0"/>
            <a:ext cx="10570669" cy="13716000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marL="0" indent="0" algn="ctr">
              <a:buNone/>
              <a:defRPr sz="3501"/>
            </a:lvl1pPr>
          </a:lstStyle>
          <a:p>
            <a:pPr marL="457195" marR="0" lvl="0" indent="-457195" algn="ctr" defTabSz="182877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icoon </a:t>
            </a:r>
            <a:br>
              <a:rPr lang="nl-NL" dirty="0"/>
            </a:br>
            <a:r>
              <a:rPr lang="nl-NL" dirty="0"/>
              <a:t>om een afbeelding 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7" name="Naam dia">
            <a:extLst>
              <a:ext uri="{FF2B5EF4-FFF2-40B4-BE49-F238E27FC236}">
                <a16:creationId xmlns:a16="http://schemas.microsoft.com/office/drawing/2014/main" id="{923A1648-26FD-F0C1-5127-71479A25DA5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82703" y="1081400"/>
            <a:ext cx="11455400" cy="533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50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Klikken om een titel toe te voegen</a:t>
            </a:r>
          </a:p>
        </p:txBody>
      </p:sp>
      <p:sp>
        <p:nvSpPr>
          <p:cNvPr id="8" name="Hoofdtekst - niveau één…">
            <a:extLst>
              <a:ext uri="{FF2B5EF4-FFF2-40B4-BE49-F238E27FC236}">
                <a16:creationId xmlns:a16="http://schemas.microsoft.com/office/drawing/2014/main" id="{66821037-2775-53B4-36E8-85081E554D5C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82703" y="6609384"/>
            <a:ext cx="11455400" cy="533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501" spc="-104">
                <a:solidFill>
                  <a:schemeClr val="accent1"/>
                </a:solidFill>
              </a:defRPr>
            </a:lvl1pPr>
            <a:lvl2pPr marL="914387" indent="0" algn="l">
              <a:buNone/>
              <a:defRPr sz="3501" spc="-104">
                <a:solidFill>
                  <a:schemeClr val="accent1"/>
                </a:solidFill>
              </a:defRPr>
            </a:lvl2pPr>
            <a:lvl3pPr marL="1828778" indent="0" algn="l">
              <a:buNone/>
              <a:defRPr sz="3501" spc="-104">
                <a:solidFill>
                  <a:schemeClr val="accent1"/>
                </a:solidFill>
              </a:defRPr>
            </a:lvl3pPr>
            <a:lvl4pPr marL="2743165" indent="0" algn="l">
              <a:buNone/>
              <a:defRPr sz="3501" spc="-104">
                <a:solidFill>
                  <a:schemeClr val="accent1"/>
                </a:solidFill>
              </a:defRPr>
            </a:lvl4pPr>
            <a:lvl5pPr marL="3657555" indent="0" algn="l">
              <a:buNone/>
              <a:defRPr sz="3501" spc="-104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een subtitel toe te voegen</a:t>
            </a:r>
            <a:endParaRPr dirty="0"/>
          </a:p>
        </p:txBody>
      </p:sp>
      <p:sp>
        <p:nvSpPr>
          <p:cNvPr id="13" name="Dianummer">
            <a:extLst>
              <a:ext uri="{FF2B5EF4-FFF2-40B4-BE49-F238E27FC236}">
                <a16:creationId xmlns:a16="http://schemas.microsoft.com/office/drawing/2014/main" id="{308233E3-D6EE-6EDD-928D-069828B401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5BB84C2C-EFB2-99A9-E11D-D7010C96BB01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A8C1B775-A8CF-0E89-0EE0-90F63AF28E8D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8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">
            <a:extLst>
              <a:ext uri="{FF2B5EF4-FFF2-40B4-BE49-F238E27FC236}">
                <a16:creationId xmlns:a16="http://schemas.microsoft.com/office/drawing/2014/main" id="{29A9DE4A-9534-5410-DE10-91589AE71BE3}"/>
              </a:ext>
            </a:extLst>
          </p:cNvPr>
          <p:cNvSpPr/>
          <p:nvPr userDrawn="1"/>
        </p:nvSpPr>
        <p:spPr>
          <a:xfrm>
            <a:off x="13813335" y="0"/>
            <a:ext cx="10570669" cy="13716000"/>
          </a:xfrm>
          <a:prstGeom prst="rect">
            <a:avLst/>
          </a:prstGeom>
          <a:solidFill>
            <a:srgbClr val="F4F2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sz="2200"/>
          </a:p>
        </p:txBody>
      </p:sp>
      <p:sp>
        <p:nvSpPr>
          <p:cNvPr id="10" name="Naam dia">
            <a:extLst>
              <a:ext uri="{FF2B5EF4-FFF2-40B4-BE49-F238E27FC236}">
                <a16:creationId xmlns:a16="http://schemas.microsoft.com/office/drawing/2014/main" id="{2DBE8D62-F298-37CF-6FCD-F8B7C3836C0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82703" y="1081400"/>
            <a:ext cx="11455400" cy="533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750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Klikken om een titel toe te voegen</a:t>
            </a:r>
          </a:p>
        </p:txBody>
      </p:sp>
      <p:sp>
        <p:nvSpPr>
          <p:cNvPr id="15" name="Dianummer">
            <a:extLst>
              <a:ext uri="{FF2B5EF4-FFF2-40B4-BE49-F238E27FC236}">
                <a16:creationId xmlns:a16="http://schemas.microsoft.com/office/drawing/2014/main" id="{6EAA4D00-6A42-51D6-1669-097EDB6B666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BCC8D2F7-79EA-7DA3-36BA-70ACE4BB7F0E}"/>
              </a:ext>
            </a:extLst>
          </p:cNvPr>
          <p:cNvSpPr/>
          <p:nvPr userDrawn="1"/>
        </p:nvSpPr>
        <p:spPr>
          <a:xfrm>
            <a:off x="12179895" y="9909074"/>
            <a:ext cx="9126893" cy="4139437"/>
          </a:xfrm>
          <a:custGeom>
            <a:avLst/>
            <a:gdLst>
              <a:gd name="connsiteX0" fmla="*/ 1070173 w 1174606"/>
              <a:gd name="connsiteY0" fmla="*/ 304324 h 532733"/>
              <a:gd name="connsiteX1" fmla="*/ 1174186 w 1174606"/>
              <a:gd name="connsiteY1" fmla="*/ 408337 h 532733"/>
              <a:gd name="connsiteX2" fmla="*/ 1167042 w 1174606"/>
              <a:gd name="connsiteY2" fmla="*/ 459200 h 532733"/>
              <a:gd name="connsiteX3" fmla="*/ 1060171 w 1174606"/>
              <a:gd name="connsiteY3" fmla="*/ 532733 h 532733"/>
              <a:gd name="connsiteX4" fmla="*/ 798710 w 1174606"/>
              <a:gd name="connsiteY4" fmla="*/ 532733 h 532733"/>
              <a:gd name="connsiteX5" fmla="*/ 794424 w 1174606"/>
              <a:gd name="connsiteY5" fmla="*/ 522446 h 532733"/>
              <a:gd name="connsiteX6" fmla="*/ 794424 w 1174606"/>
              <a:gd name="connsiteY6" fmla="*/ 522351 h 532733"/>
              <a:gd name="connsiteX7" fmla="*/ 978066 w 1174606"/>
              <a:gd name="connsiteY7" fmla="*/ 338709 h 532733"/>
              <a:gd name="connsiteX8" fmla="*/ 980638 w 1174606"/>
              <a:gd name="connsiteY8" fmla="*/ 336137 h 532733"/>
              <a:gd name="connsiteX9" fmla="*/ 1019309 w 1174606"/>
              <a:gd name="connsiteY9" fmla="*/ 311468 h 532733"/>
              <a:gd name="connsiteX10" fmla="*/ 1070173 w 1174606"/>
              <a:gd name="connsiteY10" fmla="*/ 304324 h 532733"/>
              <a:gd name="connsiteX11" fmla="*/ 756514 w 1174606"/>
              <a:gd name="connsiteY11" fmla="*/ 0 h 532733"/>
              <a:gd name="connsiteX12" fmla="*/ 950634 w 1174606"/>
              <a:gd name="connsiteY12" fmla="*/ 0 h 532733"/>
              <a:gd name="connsiteX13" fmla="*/ 1137609 w 1174606"/>
              <a:gd name="connsiteY13" fmla="*/ 77438 h 532733"/>
              <a:gd name="connsiteX14" fmla="*/ 1172566 w 1174606"/>
              <a:gd name="connsiteY14" fmla="*/ 112395 h 532733"/>
              <a:gd name="connsiteX15" fmla="*/ 1172566 w 1174606"/>
              <a:gd name="connsiteY15" fmla="*/ 112300 h 532733"/>
              <a:gd name="connsiteX16" fmla="*/ 1168280 w 1174606"/>
              <a:gd name="connsiteY16" fmla="*/ 122587 h 532733"/>
              <a:gd name="connsiteX17" fmla="*/ 1060266 w 1174606"/>
              <a:gd name="connsiteY17" fmla="*/ 122587 h 532733"/>
              <a:gd name="connsiteX18" fmla="*/ 853669 w 1174606"/>
              <a:gd name="connsiteY18" fmla="*/ 206502 h 532733"/>
              <a:gd name="connsiteX19" fmla="*/ 848430 w 1174606"/>
              <a:gd name="connsiteY19" fmla="*/ 211741 h 532733"/>
              <a:gd name="connsiteX20" fmla="*/ 605067 w 1174606"/>
              <a:gd name="connsiteY20" fmla="*/ 455105 h 532733"/>
              <a:gd name="connsiteX21" fmla="*/ 417805 w 1174606"/>
              <a:gd name="connsiteY21" fmla="*/ 532543 h 532733"/>
              <a:gd name="connsiteX22" fmla="*/ 223971 w 1174606"/>
              <a:gd name="connsiteY22" fmla="*/ 532543 h 532733"/>
              <a:gd name="connsiteX23" fmla="*/ 36996 w 1174606"/>
              <a:gd name="connsiteY23" fmla="*/ 455105 h 532733"/>
              <a:gd name="connsiteX24" fmla="*/ 2420 w 1174606"/>
              <a:gd name="connsiteY24" fmla="*/ 420529 h 532733"/>
              <a:gd name="connsiteX25" fmla="*/ 6706 w 1174606"/>
              <a:gd name="connsiteY25" fmla="*/ 410242 h 532733"/>
              <a:gd name="connsiteX26" fmla="*/ 114434 w 1174606"/>
              <a:gd name="connsiteY26" fmla="*/ 410242 h 532733"/>
              <a:gd name="connsiteX27" fmla="*/ 321031 w 1174606"/>
              <a:gd name="connsiteY27" fmla="*/ 325946 h 532733"/>
              <a:gd name="connsiteX28" fmla="*/ 326270 w 1174606"/>
              <a:gd name="connsiteY28" fmla="*/ 320993 h 532733"/>
              <a:gd name="connsiteX29" fmla="*/ 569634 w 1174606"/>
              <a:gd name="connsiteY29" fmla="*/ 77343 h 532733"/>
              <a:gd name="connsiteX30" fmla="*/ 756514 w 1174606"/>
              <a:gd name="connsiteY30" fmla="*/ 0 h 532733"/>
              <a:gd name="connsiteX31" fmla="*/ 114434 w 1174606"/>
              <a:gd name="connsiteY31" fmla="*/ 0 h 532733"/>
              <a:gd name="connsiteX32" fmla="*/ 114434 w 1174606"/>
              <a:gd name="connsiteY32" fmla="*/ 95 h 532733"/>
              <a:gd name="connsiteX33" fmla="*/ 375895 w 1174606"/>
              <a:gd name="connsiteY33" fmla="*/ 95 h 532733"/>
              <a:gd name="connsiteX34" fmla="*/ 380182 w 1174606"/>
              <a:gd name="connsiteY34" fmla="*/ 10382 h 532733"/>
              <a:gd name="connsiteX35" fmla="*/ 196540 w 1174606"/>
              <a:gd name="connsiteY35" fmla="*/ 194024 h 532733"/>
              <a:gd name="connsiteX36" fmla="*/ 193968 w 1174606"/>
              <a:gd name="connsiteY36" fmla="*/ 196596 h 532733"/>
              <a:gd name="connsiteX37" fmla="*/ 155296 w 1174606"/>
              <a:gd name="connsiteY37" fmla="*/ 221266 h 532733"/>
              <a:gd name="connsiteX38" fmla="*/ 104433 w 1174606"/>
              <a:gd name="connsiteY38" fmla="*/ 228410 h 532733"/>
              <a:gd name="connsiteX39" fmla="*/ 420 w 1174606"/>
              <a:gd name="connsiteY39" fmla="*/ 124397 h 532733"/>
              <a:gd name="connsiteX40" fmla="*/ 7564 w 1174606"/>
              <a:gd name="connsiteY40" fmla="*/ 73533 h 532733"/>
              <a:gd name="connsiteX41" fmla="*/ 114434 w 1174606"/>
              <a:gd name="connsiteY41" fmla="*/ 0 h 5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74606" h="532733">
                <a:moveTo>
                  <a:pt x="1070173" y="304324"/>
                </a:moveTo>
                <a:cubicBezTo>
                  <a:pt x="1125227" y="309086"/>
                  <a:pt x="1169518" y="353378"/>
                  <a:pt x="1174186" y="408337"/>
                </a:cubicBezTo>
                <a:cubicBezTo>
                  <a:pt x="1175710" y="426339"/>
                  <a:pt x="1173043" y="443675"/>
                  <a:pt x="1167042" y="459200"/>
                </a:cubicBezTo>
                <a:cubicBezTo>
                  <a:pt x="1150564" y="502253"/>
                  <a:pt x="1108939" y="532733"/>
                  <a:pt x="1060171" y="532733"/>
                </a:cubicBezTo>
                <a:lnTo>
                  <a:pt x="798710" y="532733"/>
                </a:lnTo>
                <a:cubicBezTo>
                  <a:pt x="793281" y="532733"/>
                  <a:pt x="790614" y="526256"/>
                  <a:pt x="794424" y="522446"/>
                </a:cubicBezTo>
                <a:lnTo>
                  <a:pt x="794424" y="522351"/>
                </a:lnTo>
                <a:lnTo>
                  <a:pt x="978066" y="338709"/>
                </a:lnTo>
                <a:cubicBezTo>
                  <a:pt x="978828" y="337852"/>
                  <a:pt x="979685" y="336995"/>
                  <a:pt x="980638" y="336137"/>
                </a:cubicBezTo>
                <a:cubicBezTo>
                  <a:pt x="991591" y="325469"/>
                  <a:pt x="1004736" y="316992"/>
                  <a:pt x="1019309" y="311468"/>
                </a:cubicBezTo>
                <a:cubicBezTo>
                  <a:pt x="1034930" y="305467"/>
                  <a:pt x="1052170" y="302800"/>
                  <a:pt x="1070173" y="304324"/>
                </a:cubicBezTo>
                <a:close/>
                <a:moveTo>
                  <a:pt x="756514" y="0"/>
                </a:moveTo>
                <a:lnTo>
                  <a:pt x="950634" y="0"/>
                </a:lnTo>
                <a:cubicBezTo>
                  <a:pt x="1020833" y="0"/>
                  <a:pt x="1088079" y="27908"/>
                  <a:pt x="1137609" y="77438"/>
                </a:cubicBezTo>
                <a:lnTo>
                  <a:pt x="1172566" y="112395"/>
                </a:lnTo>
                <a:lnTo>
                  <a:pt x="1172566" y="112300"/>
                </a:lnTo>
                <a:cubicBezTo>
                  <a:pt x="1176376" y="116110"/>
                  <a:pt x="1173709" y="122587"/>
                  <a:pt x="1168280" y="122587"/>
                </a:cubicBezTo>
                <a:lnTo>
                  <a:pt x="1060266" y="122587"/>
                </a:lnTo>
                <a:cubicBezTo>
                  <a:pt x="979590" y="122587"/>
                  <a:pt x="906819" y="154686"/>
                  <a:pt x="853669" y="206502"/>
                </a:cubicBezTo>
                <a:cubicBezTo>
                  <a:pt x="851669" y="208121"/>
                  <a:pt x="850050" y="209741"/>
                  <a:pt x="848430" y="211741"/>
                </a:cubicBezTo>
                <a:lnTo>
                  <a:pt x="605067" y="455105"/>
                </a:lnTo>
                <a:cubicBezTo>
                  <a:pt x="555251" y="504635"/>
                  <a:pt x="488004" y="532543"/>
                  <a:pt x="417805" y="532543"/>
                </a:cubicBezTo>
                <a:lnTo>
                  <a:pt x="223971" y="532543"/>
                </a:lnTo>
                <a:cubicBezTo>
                  <a:pt x="153772" y="532543"/>
                  <a:pt x="86526" y="504635"/>
                  <a:pt x="36996" y="455105"/>
                </a:cubicBezTo>
                <a:lnTo>
                  <a:pt x="2420" y="420529"/>
                </a:lnTo>
                <a:cubicBezTo>
                  <a:pt x="-1390" y="416719"/>
                  <a:pt x="1277" y="410242"/>
                  <a:pt x="6706" y="410242"/>
                </a:cubicBezTo>
                <a:lnTo>
                  <a:pt x="114434" y="410242"/>
                </a:lnTo>
                <a:cubicBezTo>
                  <a:pt x="194825" y="410242"/>
                  <a:pt x="267882" y="378143"/>
                  <a:pt x="321031" y="325946"/>
                </a:cubicBezTo>
                <a:cubicBezTo>
                  <a:pt x="323031" y="324326"/>
                  <a:pt x="324651" y="322707"/>
                  <a:pt x="326270" y="320993"/>
                </a:cubicBezTo>
                <a:lnTo>
                  <a:pt x="569634" y="77343"/>
                </a:lnTo>
                <a:cubicBezTo>
                  <a:pt x="619068" y="27908"/>
                  <a:pt x="686315" y="0"/>
                  <a:pt x="756514" y="0"/>
                </a:cubicBezTo>
                <a:close/>
                <a:moveTo>
                  <a:pt x="114434" y="0"/>
                </a:moveTo>
                <a:lnTo>
                  <a:pt x="114434" y="95"/>
                </a:lnTo>
                <a:lnTo>
                  <a:pt x="375895" y="95"/>
                </a:lnTo>
                <a:cubicBezTo>
                  <a:pt x="381325" y="95"/>
                  <a:pt x="383992" y="6572"/>
                  <a:pt x="380182" y="10382"/>
                </a:cubicBezTo>
                <a:lnTo>
                  <a:pt x="196540" y="194024"/>
                </a:lnTo>
                <a:cubicBezTo>
                  <a:pt x="195778" y="194881"/>
                  <a:pt x="194920" y="195739"/>
                  <a:pt x="193968" y="196596"/>
                </a:cubicBezTo>
                <a:cubicBezTo>
                  <a:pt x="183014" y="207264"/>
                  <a:pt x="169870" y="215741"/>
                  <a:pt x="155296" y="221266"/>
                </a:cubicBezTo>
                <a:cubicBezTo>
                  <a:pt x="139675" y="227267"/>
                  <a:pt x="122435" y="229934"/>
                  <a:pt x="104433" y="228410"/>
                </a:cubicBezTo>
                <a:cubicBezTo>
                  <a:pt x="49378" y="223647"/>
                  <a:pt x="5087" y="179356"/>
                  <a:pt x="420" y="124397"/>
                </a:cubicBezTo>
                <a:cubicBezTo>
                  <a:pt x="-1104" y="106394"/>
                  <a:pt x="1563" y="89154"/>
                  <a:pt x="7564" y="73533"/>
                </a:cubicBezTo>
                <a:cubicBezTo>
                  <a:pt x="24042" y="30480"/>
                  <a:pt x="65666" y="0"/>
                  <a:pt x="11443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4" name="Hoofdtekst - niveau één…">
            <a:extLst>
              <a:ext uri="{FF2B5EF4-FFF2-40B4-BE49-F238E27FC236}">
                <a16:creationId xmlns:a16="http://schemas.microsoft.com/office/drawing/2014/main" id="{F4916651-A04B-514A-0F13-3097221EA423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82703" y="6609383"/>
            <a:ext cx="11455400" cy="53085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501" spc="-104">
                <a:solidFill>
                  <a:schemeClr val="accent1"/>
                </a:solidFill>
              </a:defRPr>
            </a:lvl1pPr>
            <a:lvl2pPr marL="914387" indent="0" algn="l">
              <a:buNone/>
              <a:defRPr sz="3501" spc="-104">
                <a:solidFill>
                  <a:schemeClr val="accent1"/>
                </a:solidFill>
              </a:defRPr>
            </a:lvl2pPr>
            <a:lvl3pPr marL="1828778" indent="0" algn="l">
              <a:buNone/>
              <a:defRPr sz="3501" spc="-104">
                <a:solidFill>
                  <a:schemeClr val="accent1"/>
                </a:solidFill>
              </a:defRPr>
            </a:lvl3pPr>
            <a:lvl4pPr marL="2743165" indent="0" algn="l">
              <a:buNone/>
              <a:defRPr sz="3501" spc="-104">
                <a:solidFill>
                  <a:schemeClr val="accent1"/>
                </a:solidFill>
              </a:defRPr>
            </a:lvl4pPr>
            <a:lvl5pPr marL="3657555" indent="0" algn="l">
              <a:buNone/>
              <a:defRPr sz="3501" spc="-104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een subtitel toe te voegen</a:t>
            </a:r>
            <a:endParaRPr dirty="0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D2BC934-1C1E-1911-7259-E30347AF2078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19F498ED-8FA5-304E-FDE8-B2EB6203D3B5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8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am dia">
            <a:extLst>
              <a:ext uri="{FF2B5EF4-FFF2-40B4-BE49-F238E27FC236}">
                <a16:creationId xmlns:a16="http://schemas.microsoft.com/office/drawing/2014/main" id="{C1B5E2EA-BB4C-7D56-9898-964B2094F9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82703" y="1620697"/>
            <a:ext cx="21818600" cy="1778387"/>
          </a:xfrm>
          <a:prstGeom prst="rect">
            <a:avLst/>
          </a:prstGeom>
        </p:spPr>
        <p:txBody>
          <a:bodyPr lIns="0" tIns="0" rIns="0" bIns="0" anchor="t"/>
          <a:lstStyle>
            <a:lvl1pPr algn="l" defTabSz="584191">
              <a:defRPr sz="7501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Klikken om een titel toe te voegen</a:t>
            </a:r>
          </a:p>
        </p:txBody>
      </p:sp>
      <p:sp>
        <p:nvSpPr>
          <p:cNvPr id="7" name="Hoofdtekst - niveau één…">
            <a:extLst>
              <a:ext uri="{FF2B5EF4-FFF2-40B4-BE49-F238E27FC236}">
                <a16:creationId xmlns:a16="http://schemas.microsoft.com/office/drawing/2014/main" id="{692B8DE9-B979-0FD8-92FB-605AF08D602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282703" y="3656539"/>
            <a:ext cx="21818600" cy="82773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84191">
              <a:spcBef>
                <a:spcPts val="3301"/>
              </a:spcBef>
              <a:buNone/>
              <a:defRPr sz="4000" spc="0">
                <a:solidFill>
                  <a:schemeClr val="accent1"/>
                </a:solidFill>
              </a:defRPr>
            </a:lvl1pPr>
            <a:lvl2pPr marL="914387" indent="0" algn="l" defTabSz="584191">
              <a:spcBef>
                <a:spcPts val="3301"/>
              </a:spcBef>
              <a:buNone/>
              <a:defRPr sz="4000" spc="0">
                <a:solidFill>
                  <a:schemeClr val="accent1"/>
                </a:solidFill>
              </a:defRPr>
            </a:lvl2pPr>
            <a:lvl3pPr marL="1828778" indent="0" algn="l" defTabSz="584191">
              <a:spcBef>
                <a:spcPts val="3301"/>
              </a:spcBef>
              <a:buNone/>
              <a:defRPr sz="4000" spc="0">
                <a:solidFill>
                  <a:schemeClr val="accent1"/>
                </a:solidFill>
              </a:defRPr>
            </a:lvl3pPr>
            <a:lvl4pPr marL="2743165" indent="0" algn="l" defTabSz="584191">
              <a:spcBef>
                <a:spcPts val="3301"/>
              </a:spcBef>
              <a:buNone/>
              <a:defRPr sz="4000" spc="0">
                <a:solidFill>
                  <a:schemeClr val="accent1"/>
                </a:solidFill>
              </a:defRPr>
            </a:lvl4pPr>
            <a:lvl5pPr marL="3657555" indent="0" algn="l" defTabSz="584191">
              <a:spcBef>
                <a:spcPts val="3301"/>
              </a:spcBef>
              <a:buNone/>
              <a:defRPr sz="4000" spc="0">
                <a:solidFill>
                  <a:schemeClr val="accent1"/>
                </a:solidFill>
              </a:defRPr>
            </a:lvl5pPr>
          </a:lstStyle>
          <a:p>
            <a:r>
              <a:rPr dirty="0"/>
              <a:t>Dia-</a:t>
            </a:r>
            <a:r>
              <a:rPr dirty="0" err="1"/>
              <a:t>opsommingstekst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" name="Dianummer">
            <a:extLst>
              <a:ext uri="{FF2B5EF4-FFF2-40B4-BE49-F238E27FC236}">
                <a16:creationId xmlns:a16="http://schemas.microsoft.com/office/drawing/2014/main" id="{007E72A7-A7F0-E5C1-1D7B-1006C945A26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504B06B0-8E17-677E-B1A9-D988A3CF3DCE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F9CE8942-D935-68C8-8BCB-9C348912077A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1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nos-gkikas-L0tsGE7634E-unsplash.jpg">
            <a:extLst>
              <a:ext uri="{FF2B5EF4-FFF2-40B4-BE49-F238E27FC236}">
                <a16:creationId xmlns:a16="http://schemas.microsoft.com/office/drawing/2014/main" id="{B9DB44BE-FDB2-9E7D-B204-DE19FBF3CB78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14024652" y="0"/>
            <a:ext cx="10359352" cy="13716000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marL="0" indent="0" algn="ctr">
              <a:buNone/>
              <a:defRPr sz="3501" dirty="0"/>
            </a:lvl1pPr>
          </a:lstStyle>
          <a:p>
            <a:pPr marL="457195" lvl="0" indent="-457195" algn="ctr"/>
            <a:r>
              <a:rPr lang="nl-NL" dirty="0"/>
              <a:t>Klik op icoon </a:t>
            </a:r>
            <a:br>
              <a:rPr lang="nl-NL" dirty="0"/>
            </a:br>
            <a:r>
              <a:rPr lang="nl-NL" dirty="0"/>
              <a:t>om een afbeelding 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5" name="Hoofdtekst - niveau één…">
            <a:extLst>
              <a:ext uri="{FF2B5EF4-FFF2-40B4-BE49-F238E27FC236}">
                <a16:creationId xmlns:a16="http://schemas.microsoft.com/office/drawing/2014/main" id="{030F6067-68E5-9D5C-8AA9-B7AEC0AD0140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1282703" y="5514112"/>
            <a:ext cx="11455400" cy="63716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84191">
              <a:spcBef>
                <a:spcPts val="3301"/>
              </a:spcBef>
              <a:buNone/>
              <a:defRPr sz="4000" spc="0">
                <a:solidFill>
                  <a:srgbClr val="24005E"/>
                </a:solidFill>
              </a:defRPr>
            </a:lvl1pPr>
            <a:lvl2pPr marL="914387" indent="0" algn="l" defTabSz="584191">
              <a:spcBef>
                <a:spcPts val="3301"/>
              </a:spcBef>
              <a:buNone/>
              <a:defRPr sz="4000" spc="0">
                <a:solidFill>
                  <a:srgbClr val="24005E"/>
                </a:solidFill>
              </a:defRPr>
            </a:lvl2pPr>
            <a:lvl3pPr marL="1828778" indent="0" algn="l" defTabSz="584191">
              <a:spcBef>
                <a:spcPts val="3301"/>
              </a:spcBef>
              <a:buNone/>
              <a:defRPr sz="4000" spc="0">
                <a:solidFill>
                  <a:srgbClr val="24005E"/>
                </a:solidFill>
              </a:defRPr>
            </a:lvl3pPr>
            <a:lvl4pPr marL="2743165" indent="0" algn="l" defTabSz="584191">
              <a:spcBef>
                <a:spcPts val="3301"/>
              </a:spcBef>
              <a:buNone/>
              <a:defRPr sz="4000" spc="0">
                <a:solidFill>
                  <a:srgbClr val="24005E"/>
                </a:solidFill>
              </a:defRPr>
            </a:lvl4pPr>
            <a:lvl5pPr marL="3657555" indent="0" algn="l" defTabSz="584191">
              <a:spcBef>
                <a:spcPts val="3301"/>
              </a:spcBef>
              <a:buNone/>
              <a:defRPr sz="4000" spc="0">
                <a:solidFill>
                  <a:srgbClr val="24005E"/>
                </a:solidFill>
              </a:defRPr>
            </a:lvl5pPr>
          </a:lstStyle>
          <a:p>
            <a:r>
              <a:rPr dirty="0"/>
              <a:t>Dia-</a:t>
            </a:r>
            <a:r>
              <a:rPr dirty="0" err="1"/>
              <a:t>opsommingstekst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" name="Dianummer">
            <a:extLst>
              <a:ext uri="{FF2B5EF4-FFF2-40B4-BE49-F238E27FC236}">
                <a16:creationId xmlns:a16="http://schemas.microsoft.com/office/drawing/2014/main" id="{D83EBBDD-B876-0EF8-9C20-6B5F95F6774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Naam dia">
            <a:extLst>
              <a:ext uri="{FF2B5EF4-FFF2-40B4-BE49-F238E27FC236}">
                <a16:creationId xmlns:a16="http://schemas.microsoft.com/office/drawing/2014/main" id="{8D0290AB-1A98-1D0B-DCE4-11A65F0B171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82703" y="1620697"/>
            <a:ext cx="11455400" cy="2154499"/>
          </a:xfrm>
          <a:prstGeom prst="rect">
            <a:avLst/>
          </a:prstGeom>
        </p:spPr>
        <p:txBody>
          <a:bodyPr lIns="0" tIns="0" rIns="0" bIns="0" anchor="t"/>
          <a:lstStyle>
            <a:lvl1pPr algn="l" defTabSz="584191">
              <a:defRPr sz="7501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Klikken om een titel toe te voegen</a:t>
            </a:r>
          </a:p>
        </p:txBody>
      </p:sp>
      <p:sp>
        <p:nvSpPr>
          <p:cNvPr id="10" name="Hoofdtekst - niveau één…">
            <a:extLst>
              <a:ext uri="{FF2B5EF4-FFF2-40B4-BE49-F238E27FC236}">
                <a16:creationId xmlns:a16="http://schemas.microsoft.com/office/drawing/2014/main" id="{97362A66-A6E2-AC8D-ECB4-ABC3B9CCA34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82703" y="3943517"/>
            <a:ext cx="11455400" cy="14022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n-lt"/>
              </a:defRPr>
            </a:lvl1pPr>
            <a:lvl2pPr marL="914387" indent="0">
              <a:buNone/>
              <a:defRPr sz="7501">
                <a:solidFill>
                  <a:schemeClr val="bg1"/>
                </a:solidFill>
              </a:defRPr>
            </a:lvl2pPr>
            <a:lvl3pPr marL="1828778" indent="0">
              <a:buNone/>
              <a:defRPr sz="7501">
                <a:solidFill>
                  <a:schemeClr val="bg1"/>
                </a:solidFill>
              </a:defRPr>
            </a:lvl3pPr>
            <a:lvl4pPr marL="2743165" indent="0">
              <a:buNone/>
              <a:defRPr sz="5000">
                <a:solidFill>
                  <a:schemeClr val="accent1"/>
                </a:solidFill>
              </a:defRPr>
            </a:lvl4pPr>
            <a:lvl5pPr marL="3657555" indent="0">
              <a:buNone/>
              <a:defRPr sz="5000">
                <a:solidFill>
                  <a:schemeClr val="accent1"/>
                </a:solidFill>
              </a:defRPr>
            </a:lvl5pPr>
          </a:lstStyle>
          <a:p>
            <a:r>
              <a:rPr lang="nl-NL" dirty="0"/>
              <a:t>Klikken om een subtitel toe te voegen</a:t>
            </a:r>
            <a:endParaRPr dirty="0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19377E35-2187-2689-6306-1CC00A857CC7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rgbClr val="5E4F9C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015A8440-352B-9BEF-F2D8-31473C0A54F3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rgbClr val="21145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1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ummer">
            <a:extLst>
              <a:ext uri="{FF2B5EF4-FFF2-40B4-BE49-F238E27FC236}">
                <a16:creationId xmlns:a16="http://schemas.microsoft.com/office/drawing/2014/main" id="{BC072FCB-81E2-62D4-1AB4-809ED313EBB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77235AA-E3B8-E7F2-7366-2465D1203C90}"/>
              </a:ext>
            </a:extLst>
          </p:cNvPr>
          <p:cNvSpPr/>
          <p:nvPr userDrawn="1"/>
        </p:nvSpPr>
        <p:spPr>
          <a:xfrm>
            <a:off x="1287897" y="6139323"/>
            <a:ext cx="3131048" cy="1420064"/>
          </a:xfrm>
          <a:custGeom>
            <a:avLst/>
            <a:gdLst>
              <a:gd name="connsiteX0" fmla="*/ 1070173 w 1174606"/>
              <a:gd name="connsiteY0" fmla="*/ 304324 h 532733"/>
              <a:gd name="connsiteX1" fmla="*/ 1174186 w 1174606"/>
              <a:gd name="connsiteY1" fmla="*/ 408337 h 532733"/>
              <a:gd name="connsiteX2" fmla="*/ 1167042 w 1174606"/>
              <a:gd name="connsiteY2" fmla="*/ 459200 h 532733"/>
              <a:gd name="connsiteX3" fmla="*/ 1060171 w 1174606"/>
              <a:gd name="connsiteY3" fmla="*/ 532733 h 532733"/>
              <a:gd name="connsiteX4" fmla="*/ 798710 w 1174606"/>
              <a:gd name="connsiteY4" fmla="*/ 532733 h 532733"/>
              <a:gd name="connsiteX5" fmla="*/ 794424 w 1174606"/>
              <a:gd name="connsiteY5" fmla="*/ 522446 h 532733"/>
              <a:gd name="connsiteX6" fmla="*/ 794424 w 1174606"/>
              <a:gd name="connsiteY6" fmla="*/ 522351 h 532733"/>
              <a:gd name="connsiteX7" fmla="*/ 978066 w 1174606"/>
              <a:gd name="connsiteY7" fmla="*/ 338709 h 532733"/>
              <a:gd name="connsiteX8" fmla="*/ 980638 w 1174606"/>
              <a:gd name="connsiteY8" fmla="*/ 336137 h 532733"/>
              <a:gd name="connsiteX9" fmla="*/ 1019309 w 1174606"/>
              <a:gd name="connsiteY9" fmla="*/ 311468 h 532733"/>
              <a:gd name="connsiteX10" fmla="*/ 1070173 w 1174606"/>
              <a:gd name="connsiteY10" fmla="*/ 304324 h 532733"/>
              <a:gd name="connsiteX11" fmla="*/ 756514 w 1174606"/>
              <a:gd name="connsiteY11" fmla="*/ 0 h 532733"/>
              <a:gd name="connsiteX12" fmla="*/ 950634 w 1174606"/>
              <a:gd name="connsiteY12" fmla="*/ 0 h 532733"/>
              <a:gd name="connsiteX13" fmla="*/ 1137609 w 1174606"/>
              <a:gd name="connsiteY13" fmla="*/ 77438 h 532733"/>
              <a:gd name="connsiteX14" fmla="*/ 1172566 w 1174606"/>
              <a:gd name="connsiteY14" fmla="*/ 112395 h 532733"/>
              <a:gd name="connsiteX15" fmla="*/ 1172566 w 1174606"/>
              <a:gd name="connsiteY15" fmla="*/ 112300 h 532733"/>
              <a:gd name="connsiteX16" fmla="*/ 1168280 w 1174606"/>
              <a:gd name="connsiteY16" fmla="*/ 122587 h 532733"/>
              <a:gd name="connsiteX17" fmla="*/ 1060266 w 1174606"/>
              <a:gd name="connsiteY17" fmla="*/ 122587 h 532733"/>
              <a:gd name="connsiteX18" fmla="*/ 853669 w 1174606"/>
              <a:gd name="connsiteY18" fmla="*/ 206502 h 532733"/>
              <a:gd name="connsiteX19" fmla="*/ 848430 w 1174606"/>
              <a:gd name="connsiteY19" fmla="*/ 211741 h 532733"/>
              <a:gd name="connsiteX20" fmla="*/ 605067 w 1174606"/>
              <a:gd name="connsiteY20" fmla="*/ 455105 h 532733"/>
              <a:gd name="connsiteX21" fmla="*/ 417805 w 1174606"/>
              <a:gd name="connsiteY21" fmla="*/ 532543 h 532733"/>
              <a:gd name="connsiteX22" fmla="*/ 223971 w 1174606"/>
              <a:gd name="connsiteY22" fmla="*/ 532543 h 532733"/>
              <a:gd name="connsiteX23" fmla="*/ 36996 w 1174606"/>
              <a:gd name="connsiteY23" fmla="*/ 455105 h 532733"/>
              <a:gd name="connsiteX24" fmla="*/ 2420 w 1174606"/>
              <a:gd name="connsiteY24" fmla="*/ 420529 h 532733"/>
              <a:gd name="connsiteX25" fmla="*/ 6706 w 1174606"/>
              <a:gd name="connsiteY25" fmla="*/ 410242 h 532733"/>
              <a:gd name="connsiteX26" fmla="*/ 114434 w 1174606"/>
              <a:gd name="connsiteY26" fmla="*/ 410242 h 532733"/>
              <a:gd name="connsiteX27" fmla="*/ 321031 w 1174606"/>
              <a:gd name="connsiteY27" fmla="*/ 325946 h 532733"/>
              <a:gd name="connsiteX28" fmla="*/ 326270 w 1174606"/>
              <a:gd name="connsiteY28" fmla="*/ 320993 h 532733"/>
              <a:gd name="connsiteX29" fmla="*/ 569634 w 1174606"/>
              <a:gd name="connsiteY29" fmla="*/ 77343 h 532733"/>
              <a:gd name="connsiteX30" fmla="*/ 756514 w 1174606"/>
              <a:gd name="connsiteY30" fmla="*/ 0 h 532733"/>
              <a:gd name="connsiteX31" fmla="*/ 114434 w 1174606"/>
              <a:gd name="connsiteY31" fmla="*/ 0 h 532733"/>
              <a:gd name="connsiteX32" fmla="*/ 114434 w 1174606"/>
              <a:gd name="connsiteY32" fmla="*/ 95 h 532733"/>
              <a:gd name="connsiteX33" fmla="*/ 375895 w 1174606"/>
              <a:gd name="connsiteY33" fmla="*/ 95 h 532733"/>
              <a:gd name="connsiteX34" fmla="*/ 380182 w 1174606"/>
              <a:gd name="connsiteY34" fmla="*/ 10382 h 532733"/>
              <a:gd name="connsiteX35" fmla="*/ 196540 w 1174606"/>
              <a:gd name="connsiteY35" fmla="*/ 194024 h 532733"/>
              <a:gd name="connsiteX36" fmla="*/ 193968 w 1174606"/>
              <a:gd name="connsiteY36" fmla="*/ 196596 h 532733"/>
              <a:gd name="connsiteX37" fmla="*/ 155296 w 1174606"/>
              <a:gd name="connsiteY37" fmla="*/ 221266 h 532733"/>
              <a:gd name="connsiteX38" fmla="*/ 104433 w 1174606"/>
              <a:gd name="connsiteY38" fmla="*/ 228410 h 532733"/>
              <a:gd name="connsiteX39" fmla="*/ 420 w 1174606"/>
              <a:gd name="connsiteY39" fmla="*/ 124397 h 532733"/>
              <a:gd name="connsiteX40" fmla="*/ 7564 w 1174606"/>
              <a:gd name="connsiteY40" fmla="*/ 73533 h 532733"/>
              <a:gd name="connsiteX41" fmla="*/ 114434 w 1174606"/>
              <a:gd name="connsiteY41" fmla="*/ 0 h 5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74606" h="532733">
                <a:moveTo>
                  <a:pt x="1070173" y="304324"/>
                </a:moveTo>
                <a:cubicBezTo>
                  <a:pt x="1125227" y="309086"/>
                  <a:pt x="1169518" y="353378"/>
                  <a:pt x="1174186" y="408337"/>
                </a:cubicBezTo>
                <a:cubicBezTo>
                  <a:pt x="1175710" y="426339"/>
                  <a:pt x="1173043" y="443675"/>
                  <a:pt x="1167042" y="459200"/>
                </a:cubicBezTo>
                <a:cubicBezTo>
                  <a:pt x="1150564" y="502253"/>
                  <a:pt x="1108939" y="532733"/>
                  <a:pt x="1060171" y="532733"/>
                </a:cubicBezTo>
                <a:lnTo>
                  <a:pt x="798710" y="532733"/>
                </a:lnTo>
                <a:cubicBezTo>
                  <a:pt x="793281" y="532733"/>
                  <a:pt x="790614" y="526256"/>
                  <a:pt x="794424" y="522446"/>
                </a:cubicBezTo>
                <a:lnTo>
                  <a:pt x="794424" y="522351"/>
                </a:lnTo>
                <a:lnTo>
                  <a:pt x="978066" y="338709"/>
                </a:lnTo>
                <a:cubicBezTo>
                  <a:pt x="978828" y="337852"/>
                  <a:pt x="979685" y="336995"/>
                  <a:pt x="980638" y="336137"/>
                </a:cubicBezTo>
                <a:cubicBezTo>
                  <a:pt x="991591" y="325469"/>
                  <a:pt x="1004736" y="316992"/>
                  <a:pt x="1019309" y="311468"/>
                </a:cubicBezTo>
                <a:cubicBezTo>
                  <a:pt x="1034930" y="305467"/>
                  <a:pt x="1052170" y="302800"/>
                  <a:pt x="1070173" y="304324"/>
                </a:cubicBezTo>
                <a:close/>
                <a:moveTo>
                  <a:pt x="756514" y="0"/>
                </a:moveTo>
                <a:lnTo>
                  <a:pt x="950634" y="0"/>
                </a:lnTo>
                <a:cubicBezTo>
                  <a:pt x="1020833" y="0"/>
                  <a:pt x="1088079" y="27908"/>
                  <a:pt x="1137609" y="77438"/>
                </a:cubicBezTo>
                <a:lnTo>
                  <a:pt x="1172566" y="112395"/>
                </a:lnTo>
                <a:lnTo>
                  <a:pt x="1172566" y="112300"/>
                </a:lnTo>
                <a:cubicBezTo>
                  <a:pt x="1176376" y="116110"/>
                  <a:pt x="1173709" y="122587"/>
                  <a:pt x="1168280" y="122587"/>
                </a:cubicBezTo>
                <a:lnTo>
                  <a:pt x="1060266" y="122587"/>
                </a:lnTo>
                <a:cubicBezTo>
                  <a:pt x="979590" y="122587"/>
                  <a:pt x="906819" y="154686"/>
                  <a:pt x="853669" y="206502"/>
                </a:cubicBezTo>
                <a:cubicBezTo>
                  <a:pt x="851669" y="208121"/>
                  <a:pt x="850050" y="209741"/>
                  <a:pt x="848430" y="211741"/>
                </a:cubicBezTo>
                <a:lnTo>
                  <a:pt x="605067" y="455105"/>
                </a:lnTo>
                <a:cubicBezTo>
                  <a:pt x="555251" y="504635"/>
                  <a:pt x="488004" y="532543"/>
                  <a:pt x="417805" y="532543"/>
                </a:cubicBezTo>
                <a:lnTo>
                  <a:pt x="223971" y="532543"/>
                </a:lnTo>
                <a:cubicBezTo>
                  <a:pt x="153772" y="532543"/>
                  <a:pt x="86526" y="504635"/>
                  <a:pt x="36996" y="455105"/>
                </a:cubicBezTo>
                <a:lnTo>
                  <a:pt x="2420" y="420529"/>
                </a:lnTo>
                <a:cubicBezTo>
                  <a:pt x="-1390" y="416719"/>
                  <a:pt x="1277" y="410242"/>
                  <a:pt x="6706" y="410242"/>
                </a:cubicBezTo>
                <a:lnTo>
                  <a:pt x="114434" y="410242"/>
                </a:lnTo>
                <a:cubicBezTo>
                  <a:pt x="194825" y="410242"/>
                  <a:pt x="267882" y="378143"/>
                  <a:pt x="321031" y="325946"/>
                </a:cubicBezTo>
                <a:cubicBezTo>
                  <a:pt x="323031" y="324326"/>
                  <a:pt x="324651" y="322707"/>
                  <a:pt x="326270" y="320993"/>
                </a:cubicBezTo>
                <a:lnTo>
                  <a:pt x="569634" y="77343"/>
                </a:lnTo>
                <a:cubicBezTo>
                  <a:pt x="619068" y="27908"/>
                  <a:pt x="686315" y="0"/>
                  <a:pt x="756514" y="0"/>
                </a:cubicBezTo>
                <a:close/>
                <a:moveTo>
                  <a:pt x="114434" y="0"/>
                </a:moveTo>
                <a:lnTo>
                  <a:pt x="114434" y="95"/>
                </a:lnTo>
                <a:lnTo>
                  <a:pt x="375895" y="95"/>
                </a:lnTo>
                <a:cubicBezTo>
                  <a:pt x="381325" y="95"/>
                  <a:pt x="383992" y="6572"/>
                  <a:pt x="380182" y="10382"/>
                </a:cubicBezTo>
                <a:lnTo>
                  <a:pt x="196540" y="194024"/>
                </a:lnTo>
                <a:cubicBezTo>
                  <a:pt x="195778" y="194881"/>
                  <a:pt x="194920" y="195739"/>
                  <a:pt x="193968" y="196596"/>
                </a:cubicBezTo>
                <a:cubicBezTo>
                  <a:pt x="183014" y="207264"/>
                  <a:pt x="169870" y="215741"/>
                  <a:pt x="155296" y="221266"/>
                </a:cubicBezTo>
                <a:cubicBezTo>
                  <a:pt x="139675" y="227267"/>
                  <a:pt x="122435" y="229934"/>
                  <a:pt x="104433" y="228410"/>
                </a:cubicBezTo>
                <a:cubicBezTo>
                  <a:pt x="49378" y="223647"/>
                  <a:pt x="5087" y="179356"/>
                  <a:pt x="420" y="124397"/>
                </a:cubicBezTo>
                <a:cubicBezTo>
                  <a:pt x="-1104" y="106394"/>
                  <a:pt x="1563" y="89154"/>
                  <a:pt x="7564" y="73533"/>
                </a:cubicBezTo>
                <a:cubicBezTo>
                  <a:pt x="24042" y="30480"/>
                  <a:pt x="65666" y="0"/>
                  <a:pt x="11443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587020E6-018D-1AC9-C376-413A0E884CD8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chemeClr val="accent3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C214B3E0-BFD9-5C84-2371-EAF18F636247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chemeClr val="bg1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5" name="Hoofdtekst - niveau één…">
            <a:extLst>
              <a:ext uri="{FF2B5EF4-FFF2-40B4-BE49-F238E27FC236}">
                <a16:creationId xmlns:a16="http://schemas.microsoft.com/office/drawing/2014/main" id="{F2453EC2-FD44-5AB2-AB89-B6D6F54FA9B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58287" y="7897095"/>
            <a:ext cx="17743016" cy="47375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  <a:lvl2pPr marL="914387" indent="0">
              <a:buNone/>
              <a:defRPr sz="7501">
                <a:solidFill>
                  <a:schemeClr val="bg1"/>
                </a:solidFill>
              </a:defRPr>
            </a:lvl2pPr>
            <a:lvl3pPr marL="1828778" indent="0">
              <a:buNone/>
              <a:defRPr sz="7501">
                <a:solidFill>
                  <a:schemeClr val="bg1"/>
                </a:solidFill>
              </a:defRPr>
            </a:lvl3pPr>
            <a:lvl4pPr marL="2743165" indent="0">
              <a:buNone/>
              <a:defRPr sz="5000">
                <a:solidFill>
                  <a:schemeClr val="bg1"/>
                </a:solidFill>
              </a:defRPr>
            </a:lvl4pPr>
            <a:lvl5pPr marL="3657555" indent="0">
              <a:buNone/>
              <a:defRPr sz="5000">
                <a:solidFill>
                  <a:schemeClr val="bg1"/>
                </a:solidFill>
              </a:defRPr>
            </a:lvl5pPr>
          </a:lstStyle>
          <a:p>
            <a:r>
              <a:rPr lang="nl-NL" dirty="0"/>
              <a:t>Klikken om een subtitel toe te voegen</a:t>
            </a:r>
            <a:endParaRPr dirty="0"/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3A6B39C9-8F1D-9AFD-5955-774391C5FF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7813" y="1081092"/>
            <a:ext cx="17743488" cy="6288088"/>
          </a:xfr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lang="nl-NL" sz="7501" kern="1200" dirty="0" smtClean="0">
                <a:solidFill>
                  <a:schemeClr val="bg1"/>
                </a:solidFill>
                <a:latin typeface="Lor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Klikken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12126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ummer">
            <a:extLst>
              <a:ext uri="{FF2B5EF4-FFF2-40B4-BE49-F238E27FC236}">
                <a16:creationId xmlns:a16="http://schemas.microsoft.com/office/drawing/2014/main" id="{926DF3B4-3119-310C-C4EF-BF8713261CA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FDC99C9E-09D7-B019-08D5-E9BF0C2565FF}"/>
              </a:ext>
            </a:extLst>
          </p:cNvPr>
          <p:cNvSpPr/>
          <p:nvPr userDrawn="1"/>
        </p:nvSpPr>
        <p:spPr>
          <a:xfrm>
            <a:off x="1287897" y="6139323"/>
            <a:ext cx="3131048" cy="1420064"/>
          </a:xfrm>
          <a:custGeom>
            <a:avLst/>
            <a:gdLst>
              <a:gd name="connsiteX0" fmla="*/ 1070173 w 1174606"/>
              <a:gd name="connsiteY0" fmla="*/ 304324 h 532733"/>
              <a:gd name="connsiteX1" fmla="*/ 1174186 w 1174606"/>
              <a:gd name="connsiteY1" fmla="*/ 408337 h 532733"/>
              <a:gd name="connsiteX2" fmla="*/ 1167042 w 1174606"/>
              <a:gd name="connsiteY2" fmla="*/ 459200 h 532733"/>
              <a:gd name="connsiteX3" fmla="*/ 1060171 w 1174606"/>
              <a:gd name="connsiteY3" fmla="*/ 532733 h 532733"/>
              <a:gd name="connsiteX4" fmla="*/ 798710 w 1174606"/>
              <a:gd name="connsiteY4" fmla="*/ 532733 h 532733"/>
              <a:gd name="connsiteX5" fmla="*/ 794424 w 1174606"/>
              <a:gd name="connsiteY5" fmla="*/ 522446 h 532733"/>
              <a:gd name="connsiteX6" fmla="*/ 794424 w 1174606"/>
              <a:gd name="connsiteY6" fmla="*/ 522351 h 532733"/>
              <a:gd name="connsiteX7" fmla="*/ 978066 w 1174606"/>
              <a:gd name="connsiteY7" fmla="*/ 338709 h 532733"/>
              <a:gd name="connsiteX8" fmla="*/ 980638 w 1174606"/>
              <a:gd name="connsiteY8" fmla="*/ 336137 h 532733"/>
              <a:gd name="connsiteX9" fmla="*/ 1019309 w 1174606"/>
              <a:gd name="connsiteY9" fmla="*/ 311468 h 532733"/>
              <a:gd name="connsiteX10" fmla="*/ 1070173 w 1174606"/>
              <a:gd name="connsiteY10" fmla="*/ 304324 h 532733"/>
              <a:gd name="connsiteX11" fmla="*/ 756514 w 1174606"/>
              <a:gd name="connsiteY11" fmla="*/ 0 h 532733"/>
              <a:gd name="connsiteX12" fmla="*/ 950634 w 1174606"/>
              <a:gd name="connsiteY12" fmla="*/ 0 h 532733"/>
              <a:gd name="connsiteX13" fmla="*/ 1137609 w 1174606"/>
              <a:gd name="connsiteY13" fmla="*/ 77438 h 532733"/>
              <a:gd name="connsiteX14" fmla="*/ 1172566 w 1174606"/>
              <a:gd name="connsiteY14" fmla="*/ 112395 h 532733"/>
              <a:gd name="connsiteX15" fmla="*/ 1172566 w 1174606"/>
              <a:gd name="connsiteY15" fmla="*/ 112300 h 532733"/>
              <a:gd name="connsiteX16" fmla="*/ 1168280 w 1174606"/>
              <a:gd name="connsiteY16" fmla="*/ 122587 h 532733"/>
              <a:gd name="connsiteX17" fmla="*/ 1060266 w 1174606"/>
              <a:gd name="connsiteY17" fmla="*/ 122587 h 532733"/>
              <a:gd name="connsiteX18" fmla="*/ 853669 w 1174606"/>
              <a:gd name="connsiteY18" fmla="*/ 206502 h 532733"/>
              <a:gd name="connsiteX19" fmla="*/ 848430 w 1174606"/>
              <a:gd name="connsiteY19" fmla="*/ 211741 h 532733"/>
              <a:gd name="connsiteX20" fmla="*/ 605067 w 1174606"/>
              <a:gd name="connsiteY20" fmla="*/ 455105 h 532733"/>
              <a:gd name="connsiteX21" fmla="*/ 417805 w 1174606"/>
              <a:gd name="connsiteY21" fmla="*/ 532543 h 532733"/>
              <a:gd name="connsiteX22" fmla="*/ 223971 w 1174606"/>
              <a:gd name="connsiteY22" fmla="*/ 532543 h 532733"/>
              <a:gd name="connsiteX23" fmla="*/ 36996 w 1174606"/>
              <a:gd name="connsiteY23" fmla="*/ 455105 h 532733"/>
              <a:gd name="connsiteX24" fmla="*/ 2420 w 1174606"/>
              <a:gd name="connsiteY24" fmla="*/ 420529 h 532733"/>
              <a:gd name="connsiteX25" fmla="*/ 6706 w 1174606"/>
              <a:gd name="connsiteY25" fmla="*/ 410242 h 532733"/>
              <a:gd name="connsiteX26" fmla="*/ 114434 w 1174606"/>
              <a:gd name="connsiteY26" fmla="*/ 410242 h 532733"/>
              <a:gd name="connsiteX27" fmla="*/ 321031 w 1174606"/>
              <a:gd name="connsiteY27" fmla="*/ 325946 h 532733"/>
              <a:gd name="connsiteX28" fmla="*/ 326270 w 1174606"/>
              <a:gd name="connsiteY28" fmla="*/ 320993 h 532733"/>
              <a:gd name="connsiteX29" fmla="*/ 569634 w 1174606"/>
              <a:gd name="connsiteY29" fmla="*/ 77343 h 532733"/>
              <a:gd name="connsiteX30" fmla="*/ 756514 w 1174606"/>
              <a:gd name="connsiteY30" fmla="*/ 0 h 532733"/>
              <a:gd name="connsiteX31" fmla="*/ 114434 w 1174606"/>
              <a:gd name="connsiteY31" fmla="*/ 0 h 532733"/>
              <a:gd name="connsiteX32" fmla="*/ 114434 w 1174606"/>
              <a:gd name="connsiteY32" fmla="*/ 95 h 532733"/>
              <a:gd name="connsiteX33" fmla="*/ 375895 w 1174606"/>
              <a:gd name="connsiteY33" fmla="*/ 95 h 532733"/>
              <a:gd name="connsiteX34" fmla="*/ 380182 w 1174606"/>
              <a:gd name="connsiteY34" fmla="*/ 10382 h 532733"/>
              <a:gd name="connsiteX35" fmla="*/ 196540 w 1174606"/>
              <a:gd name="connsiteY35" fmla="*/ 194024 h 532733"/>
              <a:gd name="connsiteX36" fmla="*/ 193968 w 1174606"/>
              <a:gd name="connsiteY36" fmla="*/ 196596 h 532733"/>
              <a:gd name="connsiteX37" fmla="*/ 155296 w 1174606"/>
              <a:gd name="connsiteY37" fmla="*/ 221266 h 532733"/>
              <a:gd name="connsiteX38" fmla="*/ 104433 w 1174606"/>
              <a:gd name="connsiteY38" fmla="*/ 228410 h 532733"/>
              <a:gd name="connsiteX39" fmla="*/ 420 w 1174606"/>
              <a:gd name="connsiteY39" fmla="*/ 124397 h 532733"/>
              <a:gd name="connsiteX40" fmla="*/ 7564 w 1174606"/>
              <a:gd name="connsiteY40" fmla="*/ 73533 h 532733"/>
              <a:gd name="connsiteX41" fmla="*/ 114434 w 1174606"/>
              <a:gd name="connsiteY41" fmla="*/ 0 h 5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74606" h="532733">
                <a:moveTo>
                  <a:pt x="1070173" y="304324"/>
                </a:moveTo>
                <a:cubicBezTo>
                  <a:pt x="1125227" y="309086"/>
                  <a:pt x="1169518" y="353378"/>
                  <a:pt x="1174186" y="408337"/>
                </a:cubicBezTo>
                <a:cubicBezTo>
                  <a:pt x="1175710" y="426339"/>
                  <a:pt x="1173043" y="443675"/>
                  <a:pt x="1167042" y="459200"/>
                </a:cubicBezTo>
                <a:cubicBezTo>
                  <a:pt x="1150564" y="502253"/>
                  <a:pt x="1108939" y="532733"/>
                  <a:pt x="1060171" y="532733"/>
                </a:cubicBezTo>
                <a:lnTo>
                  <a:pt x="798710" y="532733"/>
                </a:lnTo>
                <a:cubicBezTo>
                  <a:pt x="793281" y="532733"/>
                  <a:pt x="790614" y="526256"/>
                  <a:pt x="794424" y="522446"/>
                </a:cubicBezTo>
                <a:lnTo>
                  <a:pt x="794424" y="522351"/>
                </a:lnTo>
                <a:lnTo>
                  <a:pt x="978066" y="338709"/>
                </a:lnTo>
                <a:cubicBezTo>
                  <a:pt x="978828" y="337852"/>
                  <a:pt x="979685" y="336995"/>
                  <a:pt x="980638" y="336137"/>
                </a:cubicBezTo>
                <a:cubicBezTo>
                  <a:pt x="991591" y="325469"/>
                  <a:pt x="1004736" y="316992"/>
                  <a:pt x="1019309" y="311468"/>
                </a:cubicBezTo>
                <a:cubicBezTo>
                  <a:pt x="1034930" y="305467"/>
                  <a:pt x="1052170" y="302800"/>
                  <a:pt x="1070173" y="304324"/>
                </a:cubicBezTo>
                <a:close/>
                <a:moveTo>
                  <a:pt x="756514" y="0"/>
                </a:moveTo>
                <a:lnTo>
                  <a:pt x="950634" y="0"/>
                </a:lnTo>
                <a:cubicBezTo>
                  <a:pt x="1020833" y="0"/>
                  <a:pt x="1088079" y="27908"/>
                  <a:pt x="1137609" y="77438"/>
                </a:cubicBezTo>
                <a:lnTo>
                  <a:pt x="1172566" y="112395"/>
                </a:lnTo>
                <a:lnTo>
                  <a:pt x="1172566" y="112300"/>
                </a:lnTo>
                <a:cubicBezTo>
                  <a:pt x="1176376" y="116110"/>
                  <a:pt x="1173709" y="122587"/>
                  <a:pt x="1168280" y="122587"/>
                </a:cubicBezTo>
                <a:lnTo>
                  <a:pt x="1060266" y="122587"/>
                </a:lnTo>
                <a:cubicBezTo>
                  <a:pt x="979590" y="122587"/>
                  <a:pt x="906819" y="154686"/>
                  <a:pt x="853669" y="206502"/>
                </a:cubicBezTo>
                <a:cubicBezTo>
                  <a:pt x="851669" y="208121"/>
                  <a:pt x="850050" y="209741"/>
                  <a:pt x="848430" y="211741"/>
                </a:cubicBezTo>
                <a:lnTo>
                  <a:pt x="605067" y="455105"/>
                </a:lnTo>
                <a:cubicBezTo>
                  <a:pt x="555251" y="504635"/>
                  <a:pt x="488004" y="532543"/>
                  <a:pt x="417805" y="532543"/>
                </a:cubicBezTo>
                <a:lnTo>
                  <a:pt x="223971" y="532543"/>
                </a:lnTo>
                <a:cubicBezTo>
                  <a:pt x="153772" y="532543"/>
                  <a:pt x="86526" y="504635"/>
                  <a:pt x="36996" y="455105"/>
                </a:cubicBezTo>
                <a:lnTo>
                  <a:pt x="2420" y="420529"/>
                </a:lnTo>
                <a:cubicBezTo>
                  <a:pt x="-1390" y="416719"/>
                  <a:pt x="1277" y="410242"/>
                  <a:pt x="6706" y="410242"/>
                </a:cubicBezTo>
                <a:lnTo>
                  <a:pt x="114434" y="410242"/>
                </a:lnTo>
                <a:cubicBezTo>
                  <a:pt x="194825" y="410242"/>
                  <a:pt x="267882" y="378143"/>
                  <a:pt x="321031" y="325946"/>
                </a:cubicBezTo>
                <a:cubicBezTo>
                  <a:pt x="323031" y="324326"/>
                  <a:pt x="324651" y="322707"/>
                  <a:pt x="326270" y="320993"/>
                </a:cubicBezTo>
                <a:lnTo>
                  <a:pt x="569634" y="77343"/>
                </a:lnTo>
                <a:cubicBezTo>
                  <a:pt x="619068" y="27908"/>
                  <a:pt x="686315" y="0"/>
                  <a:pt x="756514" y="0"/>
                </a:cubicBezTo>
                <a:close/>
                <a:moveTo>
                  <a:pt x="114434" y="0"/>
                </a:moveTo>
                <a:lnTo>
                  <a:pt x="114434" y="95"/>
                </a:lnTo>
                <a:lnTo>
                  <a:pt x="375895" y="95"/>
                </a:lnTo>
                <a:cubicBezTo>
                  <a:pt x="381325" y="95"/>
                  <a:pt x="383992" y="6572"/>
                  <a:pt x="380182" y="10382"/>
                </a:cubicBezTo>
                <a:lnTo>
                  <a:pt x="196540" y="194024"/>
                </a:lnTo>
                <a:cubicBezTo>
                  <a:pt x="195778" y="194881"/>
                  <a:pt x="194920" y="195739"/>
                  <a:pt x="193968" y="196596"/>
                </a:cubicBezTo>
                <a:cubicBezTo>
                  <a:pt x="183014" y="207264"/>
                  <a:pt x="169870" y="215741"/>
                  <a:pt x="155296" y="221266"/>
                </a:cubicBezTo>
                <a:cubicBezTo>
                  <a:pt x="139675" y="227267"/>
                  <a:pt x="122435" y="229934"/>
                  <a:pt x="104433" y="228410"/>
                </a:cubicBezTo>
                <a:cubicBezTo>
                  <a:pt x="49378" y="223647"/>
                  <a:pt x="5087" y="179356"/>
                  <a:pt x="420" y="124397"/>
                </a:cubicBezTo>
                <a:cubicBezTo>
                  <a:pt x="-1104" y="106394"/>
                  <a:pt x="1563" y="89154"/>
                  <a:pt x="7564" y="73533"/>
                </a:cubicBezTo>
                <a:cubicBezTo>
                  <a:pt x="24042" y="30480"/>
                  <a:pt x="65666" y="0"/>
                  <a:pt x="114434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92CDDB62-A9B7-3C9B-8115-BEE46E4BF32D}"/>
              </a:ext>
            </a:extLst>
          </p:cNvPr>
          <p:cNvSpPr/>
          <p:nvPr userDrawn="1"/>
        </p:nvSpPr>
        <p:spPr>
          <a:xfrm>
            <a:off x="1286596" y="13179041"/>
            <a:ext cx="447576" cy="202995"/>
          </a:xfrm>
          <a:custGeom>
            <a:avLst/>
            <a:gdLst>
              <a:gd name="connsiteX0" fmla="*/ 407783 w 447577"/>
              <a:gd name="connsiteY0" fmla="*/ 115960 h 202995"/>
              <a:gd name="connsiteX1" fmla="*/ 447417 w 447577"/>
              <a:gd name="connsiteY1" fmla="*/ 155594 h 202995"/>
              <a:gd name="connsiteX2" fmla="*/ 444695 w 447577"/>
              <a:gd name="connsiteY2" fmla="*/ 174975 h 202995"/>
              <a:gd name="connsiteX3" fmla="*/ 403972 w 447577"/>
              <a:gd name="connsiteY3" fmla="*/ 202995 h 202995"/>
              <a:gd name="connsiteX4" fmla="*/ 304344 w 447577"/>
              <a:gd name="connsiteY4" fmla="*/ 202995 h 202995"/>
              <a:gd name="connsiteX5" fmla="*/ 302711 w 447577"/>
              <a:gd name="connsiteY5" fmla="*/ 199075 h 202995"/>
              <a:gd name="connsiteX6" fmla="*/ 302711 w 447577"/>
              <a:gd name="connsiteY6" fmla="*/ 199038 h 202995"/>
              <a:gd name="connsiteX7" fmla="*/ 372687 w 447577"/>
              <a:gd name="connsiteY7" fmla="*/ 129063 h 202995"/>
              <a:gd name="connsiteX8" fmla="*/ 373667 w 447577"/>
              <a:gd name="connsiteY8" fmla="*/ 128083 h 202995"/>
              <a:gd name="connsiteX9" fmla="*/ 388402 w 447577"/>
              <a:gd name="connsiteY9" fmla="*/ 118682 h 202995"/>
              <a:gd name="connsiteX10" fmla="*/ 407783 w 447577"/>
              <a:gd name="connsiteY10" fmla="*/ 115960 h 202995"/>
              <a:gd name="connsiteX11" fmla="*/ 446800 w 447577"/>
              <a:gd name="connsiteY11" fmla="*/ 42791 h 202995"/>
              <a:gd name="connsiteX12" fmla="*/ 446800 w 447577"/>
              <a:gd name="connsiteY12" fmla="*/ 42827 h 202995"/>
              <a:gd name="connsiteX13" fmla="*/ 446789 w 447577"/>
              <a:gd name="connsiteY13" fmla="*/ 42816 h 202995"/>
              <a:gd name="connsiteX14" fmla="*/ 288266 w 447577"/>
              <a:gd name="connsiteY14" fmla="*/ 0 h 202995"/>
              <a:gd name="connsiteX15" fmla="*/ 362234 w 447577"/>
              <a:gd name="connsiteY15" fmla="*/ 0 h 202995"/>
              <a:gd name="connsiteX16" fmla="*/ 433480 w 447577"/>
              <a:gd name="connsiteY16" fmla="*/ 29507 h 202995"/>
              <a:gd name="connsiteX17" fmla="*/ 446789 w 447577"/>
              <a:gd name="connsiteY17" fmla="*/ 42816 h 202995"/>
              <a:gd name="connsiteX18" fmla="*/ 445167 w 447577"/>
              <a:gd name="connsiteY18" fmla="*/ 46711 h 202995"/>
              <a:gd name="connsiteX19" fmla="*/ 404009 w 447577"/>
              <a:gd name="connsiteY19" fmla="*/ 46711 h 202995"/>
              <a:gd name="connsiteX20" fmla="*/ 325286 w 447577"/>
              <a:gd name="connsiteY20" fmla="*/ 78686 h 202995"/>
              <a:gd name="connsiteX21" fmla="*/ 323290 w 447577"/>
              <a:gd name="connsiteY21" fmla="*/ 80683 h 202995"/>
              <a:gd name="connsiteX22" fmla="*/ 230558 w 447577"/>
              <a:gd name="connsiteY22" fmla="*/ 173415 h 202995"/>
              <a:gd name="connsiteX23" fmla="*/ 159203 w 447577"/>
              <a:gd name="connsiteY23" fmla="*/ 202922 h 202995"/>
              <a:gd name="connsiteX24" fmla="*/ 85344 w 447577"/>
              <a:gd name="connsiteY24" fmla="*/ 202922 h 202995"/>
              <a:gd name="connsiteX25" fmla="*/ 14098 w 447577"/>
              <a:gd name="connsiteY25" fmla="*/ 173415 h 202995"/>
              <a:gd name="connsiteX26" fmla="*/ 923 w 447577"/>
              <a:gd name="connsiteY26" fmla="*/ 160240 h 202995"/>
              <a:gd name="connsiteX27" fmla="*/ 2556 w 447577"/>
              <a:gd name="connsiteY27" fmla="*/ 156320 h 202995"/>
              <a:gd name="connsiteX28" fmla="*/ 43605 w 447577"/>
              <a:gd name="connsiteY28" fmla="*/ 156320 h 202995"/>
              <a:gd name="connsiteX29" fmla="*/ 122328 w 447577"/>
              <a:gd name="connsiteY29" fmla="*/ 124200 h 202995"/>
              <a:gd name="connsiteX30" fmla="*/ 124324 w 447577"/>
              <a:gd name="connsiteY30" fmla="*/ 122312 h 202995"/>
              <a:gd name="connsiteX31" fmla="*/ 217056 w 447577"/>
              <a:gd name="connsiteY31" fmla="*/ 29471 h 202995"/>
              <a:gd name="connsiteX32" fmla="*/ 288266 w 447577"/>
              <a:gd name="connsiteY32" fmla="*/ 0 h 202995"/>
              <a:gd name="connsiteX33" fmla="*/ 43605 w 447577"/>
              <a:gd name="connsiteY33" fmla="*/ 0 h 202995"/>
              <a:gd name="connsiteX34" fmla="*/ 43605 w 447577"/>
              <a:gd name="connsiteY34" fmla="*/ 36 h 202995"/>
              <a:gd name="connsiteX35" fmla="*/ 143233 w 447577"/>
              <a:gd name="connsiteY35" fmla="*/ 36 h 202995"/>
              <a:gd name="connsiteX36" fmla="*/ 144866 w 447577"/>
              <a:gd name="connsiteY36" fmla="*/ 3956 h 202995"/>
              <a:gd name="connsiteX37" fmla="*/ 74891 w 447577"/>
              <a:gd name="connsiteY37" fmla="*/ 73932 h 202995"/>
              <a:gd name="connsiteX38" fmla="*/ 73911 w 447577"/>
              <a:gd name="connsiteY38" fmla="*/ 74912 h 202995"/>
              <a:gd name="connsiteX39" fmla="*/ 59175 w 447577"/>
              <a:gd name="connsiteY39" fmla="*/ 84312 h 202995"/>
              <a:gd name="connsiteX40" fmla="*/ 39794 w 447577"/>
              <a:gd name="connsiteY40" fmla="*/ 87034 h 202995"/>
              <a:gd name="connsiteX41" fmla="*/ 160 w 447577"/>
              <a:gd name="connsiteY41" fmla="*/ 47401 h 202995"/>
              <a:gd name="connsiteX42" fmla="*/ 2882 w 447577"/>
              <a:gd name="connsiteY42" fmla="*/ 28019 h 202995"/>
              <a:gd name="connsiteX43" fmla="*/ 43605 w 447577"/>
              <a:gd name="connsiteY43" fmla="*/ 0 h 2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7577" h="202995">
                <a:moveTo>
                  <a:pt x="407783" y="115960"/>
                </a:moveTo>
                <a:cubicBezTo>
                  <a:pt x="428762" y="117775"/>
                  <a:pt x="445638" y="134652"/>
                  <a:pt x="447417" y="155594"/>
                </a:cubicBezTo>
                <a:cubicBezTo>
                  <a:pt x="447998" y="162454"/>
                  <a:pt x="446981" y="169059"/>
                  <a:pt x="444695" y="174975"/>
                </a:cubicBezTo>
                <a:cubicBezTo>
                  <a:pt x="438416" y="191380"/>
                  <a:pt x="422555" y="202995"/>
                  <a:pt x="403972" y="202995"/>
                </a:cubicBezTo>
                <a:lnTo>
                  <a:pt x="304344" y="202995"/>
                </a:lnTo>
                <a:cubicBezTo>
                  <a:pt x="302275" y="202995"/>
                  <a:pt x="301259" y="200526"/>
                  <a:pt x="302711" y="199075"/>
                </a:cubicBezTo>
                <a:lnTo>
                  <a:pt x="302711" y="199038"/>
                </a:lnTo>
                <a:lnTo>
                  <a:pt x="372687" y="129063"/>
                </a:lnTo>
                <a:cubicBezTo>
                  <a:pt x="372977" y="128736"/>
                  <a:pt x="373304" y="128409"/>
                  <a:pt x="373667" y="128083"/>
                </a:cubicBezTo>
                <a:cubicBezTo>
                  <a:pt x="377840" y="124018"/>
                  <a:pt x="382849" y="120788"/>
                  <a:pt x="388402" y="118682"/>
                </a:cubicBezTo>
                <a:cubicBezTo>
                  <a:pt x="394354" y="116396"/>
                  <a:pt x="400924" y="115380"/>
                  <a:pt x="407783" y="115960"/>
                </a:cubicBezTo>
                <a:close/>
                <a:moveTo>
                  <a:pt x="446800" y="42791"/>
                </a:moveTo>
                <a:lnTo>
                  <a:pt x="446800" y="42827"/>
                </a:lnTo>
                <a:lnTo>
                  <a:pt x="446789" y="42816"/>
                </a:lnTo>
                <a:close/>
                <a:moveTo>
                  <a:pt x="288266" y="0"/>
                </a:moveTo>
                <a:lnTo>
                  <a:pt x="362234" y="0"/>
                </a:lnTo>
                <a:cubicBezTo>
                  <a:pt x="388983" y="0"/>
                  <a:pt x="414607" y="10634"/>
                  <a:pt x="433480" y="29507"/>
                </a:cubicBezTo>
                <a:lnTo>
                  <a:pt x="446789" y="42816"/>
                </a:lnTo>
                <a:lnTo>
                  <a:pt x="445167" y="46711"/>
                </a:lnTo>
                <a:lnTo>
                  <a:pt x="404009" y="46711"/>
                </a:lnTo>
                <a:cubicBezTo>
                  <a:pt x="373267" y="46711"/>
                  <a:pt x="345539" y="58942"/>
                  <a:pt x="325286" y="78686"/>
                </a:cubicBezTo>
                <a:cubicBezTo>
                  <a:pt x="324524" y="79303"/>
                  <a:pt x="323907" y="79920"/>
                  <a:pt x="323290" y="80683"/>
                </a:cubicBezTo>
                <a:lnTo>
                  <a:pt x="230558" y="173415"/>
                </a:lnTo>
                <a:cubicBezTo>
                  <a:pt x="211576" y="192288"/>
                  <a:pt x="185952" y="202922"/>
                  <a:pt x="159203" y="202922"/>
                </a:cubicBezTo>
                <a:lnTo>
                  <a:pt x="85344" y="202922"/>
                </a:lnTo>
                <a:cubicBezTo>
                  <a:pt x="58595" y="202922"/>
                  <a:pt x="32971" y="192288"/>
                  <a:pt x="14098" y="173415"/>
                </a:cubicBezTo>
                <a:lnTo>
                  <a:pt x="923" y="160240"/>
                </a:lnTo>
                <a:cubicBezTo>
                  <a:pt x="-529" y="158788"/>
                  <a:pt x="487" y="156320"/>
                  <a:pt x="2556" y="156320"/>
                </a:cubicBezTo>
                <a:lnTo>
                  <a:pt x="43605" y="156320"/>
                </a:lnTo>
                <a:cubicBezTo>
                  <a:pt x="74238" y="156320"/>
                  <a:pt x="102076" y="144089"/>
                  <a:pt x="122328" y="124200"/>
                </a:cubicBezTo>
                <a:cubicBezTo>
                  <a:pt x="123090" y="123583"/>
                  <a:pt x="123707" y="122966"/>
                  <a:pt x="124324" y="122312"/>
                </a:cubicBezTo>
                <a:lnTo>
                  <a:pt x="217056" y="29471"/>
                </a:lnTo>
                <a:cubicBezTo>
                  <a:pt x="235893" y="10634"/>
                  <a:pt x="261517" y="0"/>
                  <a:pt x="288266" y="0"/>
                </a:cubicBezTo>
                <a:close/>
                <a:moveTo>
                  <a:pt x="43605" y="0"/>
                </a:moveTo>
                <a:lnTo>
                  <a:pt x="43605" y="36"/>
                </a:lnTo>
                <a:lnTo>
                  <a:pt x="143233" y="36"/>
                </a:lnTo>
                <a:cubicBezTo>
                  <a:pt x="145302" y="36"/>
                  <a:pt x="146318" y="2504"/>
                  <a:pt x="144866" y="3956"/>
                </a:cubicBezTo>
                <a:lnTo>
                  <a:pt x="74891" y="73932"/>
                </a:lnTo>
                <a:cubicBezTo>
                  <a:pt x="74600" y="74258"/>
                  <a:pt x="74274" y="74585"/>
                  <a:pt x="73911" y="74912"/>
                </a:cubicBezTo>
                <a:cubicBezTo>
                  <a:pt x="69737" y="78977"/>
                  <a:pt x="64728" y="82207"/>
                  <a:pt x="59175" y="84312"/>
                </a:cubicBezTo>
                <a:cubicBezTo>
                  <a:pt x="53223" y="86599"/>
                  <a:pt x="46654" y="87615"/>
                  <a:pt x="39794" y="87034"/>
                </a:cubicBezTo>
                <a:cubicBezTo>
                  <a:pt x="18816" y="85219"/>
                  <a:pt x="1939" y="68342"/>
                  <a:pt x="160" y="47401"/>
                </a:cubicBezTo>
                <a:cubicBezTo>
                  <a:pt x="-420" y="40541"/>
                  <a:pt x="596" y="33972"/>
                  <a:pt x="2882" y="28019"/>
                </a:cubicBezTo>
                <a:cubicBezTo>
                  <a:pt x="9161" y="11614"/>
                  <a:pt x="25022" y="0"/>
                  <a:pt x="43605" y="0"/>
                </a:cubicBezTo>
                <a:close/>
              </a:path>
            </a:pathLst>
          </a:custGeom>
          <a:solidFill>
            <a:schemeClr val="accent3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F50049E6-2580-E452-1AF0-FA7D96B48E30}"/>
              </a:ext>
            </a:extLst>
          </p:cNvPr>
          <p:cNvSpPr/>
          <p:nvPr userDrawn="1"/>
        </p:nvSpPr>
        <p:spPr>
          <a:xfrm>
            <a:off x="1822603" y="13190580"/>
            <a:ext cx="1278763" cy="223683"/>
          </a:xfrm>
          <a:custGeom>
            <a:avLst/>
            <a:gdLst>
              <a:gd name="connsiteX0" fmla="*/ 884604 w 1278762"/>
              <a:gd name="connsiteY0" fmla="*/ 112223 h 223682"/>
              <a:gd name="connsiteX1" fmla="*/ 850016 w 1278762"/>
              <a:gd name="connsiteY1" fmla="*/ 138137 h 223682"/>
              <a:gd name="connsiteX2" fmla="*/ 861848 w 1278762"/>
              <a:gd name="connsiteY2" fmla="*/ 153526 h 223682"/>
              <a:gd name="connsiteX3" fmla="*/ 884641 w 1278762"/>
              <a:gd name="connsiteY3" fmla="*/ 138645 h 223682"/>
              <a:gd name="connsiteX4" fmla="*/ 884604 w 1278762"/>
              <a:gd name="connsiteY4" fmla="*/ 138645 h 223682"/>
              <a:gd name="connsiteX5" fmla="*/ 209383 w 1278762"/>
              <a:gd name="connsiteY5" fmla="*/ 112223 h 223682"/>
              <a:gd name="connsiteX6" fmla="*/ 174795 w 1278762"/>
              <a:gd name="connsiteY6" fmla="*/ 138137 h 223682"/>
              <a:gd name="connsiteX7" fmla="*/ 186627 w 1278762"/>
              <a:gd name="connsiteY7" fmla="*/ 153526 h 223682"/>
              <a:gd name="connsiteX8" fmla="*/ 209420 w 1278762"/>
              <a:gd name="connsiteY8" fmla="*/ 138645 h 223682"/>
              <a:gd name="connsiteX9" fmla="*/ 209383 w 1278762"/>
              <a:gd name="connsiteY9" fmla="*/ 138645 h 223682"/>
              <a:gd name="connsiteX10" fmla="*/ 1112860 w 1278762"/>
              <a:gd name="connsiteY10" fmla="*/ 59704 h 223682"/>
              <a:gd name="connsiteX11" fmla="*/ 1093587 w 1278762"/>
              <a:gd name="connsiteY11" fmla="*/ 89756 h 223682"/>
              <a:gd name="connsiteX12" fmla="*/ 1112642 w 1278762"/>
              <a:gd name="connsiteY12" fmla="*/ 123982 h 223682"/>
              <a:gd name="connsiteX13" fmla="*/ 1131914 w 1278762"/>
              <a:gd name="connsiteY13" fmla="*/ 93930 h 223682"/>
              <a:gd name="connsiteX14" fmla="*/ 1112860 w 1278762"/>
              <a:gd name="connsiteY14" fmla="*/ 59704 h 223682"/>
              <a:gd name="connsiteX15" fmla="*/ 1231216 w 1278762"/>
              <a:gd name="connsiteY15" fmla="*/ 59051 h 223682"/>
              <a:gd name="connsiteX16" fmla="*/ 1210202 w 1278762"/>
              <a:gd name="connsiteY16" fmla="*/ 100499 h 223682"/>
              <a:gd name="connsiteX17" fmla="*/ 1210165 w 1278762"/>
              <a:gd name="connsiteY17" fmla="*/ 100499 h 223682"/>
              <a:gd name="connsiteX18" fmla="*/ 1210819 w 1278762"/>
              <a:gd name="connsiteY18" fmla="*/ 108666 h 223682"/>
              <a:gd name="connsiteX19" fmla="*/ 1221344 w 1278762"/>
              <a:gd name="connsiteY19" fmla="*/ 109755 h 223682"/>
              <a:gd name="connsiteX20" fmla="*/ 1247839 w 1278762"/>
              <a:gd name="connsiteY20" fmla="*/ 82316 h 223682"/>
              <a:gd name="connsiteX21" fmla="*/ 1231216 w 1278762"/>
              <a:gd name="connsiteY21" fmla="*/ 59051 h 223682"/>
              <a:gd name="connsiteX22" fmla="*/ 496109 w 1278762"/>
              <a:gd name="connsiteY22" fmla="*/ 59051 h 223682"/>
              <a:gd name="connsiteX23" fmla="*/ 475095 w 1278762"/>
              <a:gd name="connsiteY23" fmla="*/ 96616 h 223682"/>
              <a:gd name="connsiteX24" fmla="*/ 475748 w 1278762"/>
              <a:gd name="connsiteY24" fmla="*/ 108666 h 223682"/>
              <a:gd name="connsiteX25" fmla="*/ 475712 w 1278762"/>
              <a:gd name="connsiteY25" fmla="*/ 108666 h 223682"/>
              <a:gd name="connsiteX26" fmla="*/ 486237 w 1278762"/>
              <a:gd name="connsiteY26" fmla="*/ 109755 h 223682"/>
              <a:gd name="connsiteX27" fmla="*/ 512732 w 1278762"/>
              <a:gd name="connsiteY27" fmla="*/ 82316 h 223682"/>
              <a:gd name="connsiteX28" fmla="*/ 496109 w 1278762"/>
              <a:gd name="connsiteY28" fmla="*/ 59051 h 223682"/>
              <a:gd name="connsiteX29" fmla="*/ 346358 w 1278762"/>
              <a:gd name="connsiteY29" fmla="*/ 52555 h 223682"/>
              <a:gd name="connsiteX30" fmla="*/ 359061 w 1278762"/>
              <a:gd name="connsiteY30" fmla="*/ 63734 h 223682"/>
              <a:gd name="connsiteX31" fmla="*/ 359061 w 1278762"/>
              <a:gd name="connsiteY31" fmla="*/ 128628 h 223682"/>
              <a:gd name="connsiteX32" fmla="*/ 371764 w 1278762"/>
              <a:gd name="connsiteY32" fmla="*/ 149207 h 223682"/>
              <a:gd name="connsiteX33" fmla="*/ 392996 w 1278762"/>
              <a:gd name="connsiteY33" fmla="*/ 124890 h 223682"/>
              <a:gd name="connsiteX34" fmla="*/ 392996 w 1278762"/>
              <a:gd name="connsiteY34" fmla="*/ 70739 h 223682"/>
              <a:gd name="connsiteX35" fmla="*/ 391254 w 1278762"/>
              <a:gd name="connsiteY35" fmla="*/ 54297 h 223682"/>
              <a:gd name="connsiteX36" fmla="*/ 413140 w 1278762"/>
              <a:gd name="connsiteY36" fmla="*/ 52991 h 223682"/>
              <a:gd name="connsiteX37" fmla="*/ 423665 w 1278762"/>
              <a:gd name="connsiteY37" fmla="*/ 60431 h 223682"/>
              <a:gd name="connsiteX38" fmla="*/ 423665 w 1278762"/>
              <a:gd name="connsiteY38" fmla="*/ 147574 h 223682"/>
              <a:gd name="connsiteX39" fmla="*/ 429363 w 1278762"/>
              <a:gd name="connsiteY39" fmla="*/ 162672 h 223682"/>
              <a:gd name="connsiteX40" fmla="*/ 408349 w 1278762"/>
              <a:gd name="connsiteY40" fmla="*/ 168588 h 223682"/>
              <a:gd name="connsiteX41" fmla="*/ 393033 w 1278762"/>
              <a:gd name="connsiteY41" fmla="*/ 147356 h 223682"/>
              <a:gd name="connsiteX42" fmla="*/ 393033 w 1278762"/>
              <a:gd name="connsiteY42" fmla="*/ 139045 h 223682"/>
              <a:gd name="connsiteX43" fmla="*/ 355359 w 1278762"/>
              <a:gd name="connsiteY43" fmla="*/ 169278 h 223682"/>
              <a:gd name="connsiteX44" fmla="*/ 328429 w 1278762"/>
              <a:gd name="connsiteY44" fmla="*/ 132911 h 223682"/>
              <a:gd name="connsiteX45" fmla="*/ 328429 w 1278762"/>
              <a:gd name="connsiteY45" fmla="*/ 71392 h 223682"/>
              <a:gd name="connsiteX46" fmla="*/ 324908 w 1278762"/>
              <a:gd name="connsiteY46" fmla="*/ 55386 h 223682"/>
              <a:gd name="connsiteX47" fmla="*/ 346358 w 1278762"/>
              <a:gd name="connsiteY47" fmla="*/ 52555 h 223682"/>
              <a:gd name="connsiteX48" fmla="*/ 1231470 w 1278762"/>
              <a:gd name="connsiteY48" fmla="*/ 51865 h 223682"/>
              <a:gd name="connsiteX49" fmla="*/ 1278762 w 1278762"/>
              <a:gd name="connsiteY49" fmla="*/ 83187 h 223682"/>
              <a:gd name="connsiteX50" fmla="*/ 1228821 w 1278762"/>
              <a:gd name="connsiteY50" fmla="*/ 118429 h 223682"/>
              <a:gd name="connsiteX51" fmla="*/ 1211508 w 1278762"/>
              <a:gd name="connsiteY51" fmla="*/ 116251 h 223682"/>
              <a:gd name="connsiteX52" fmla="*/ 1243484 w 1278762"/>
              <a:gd name="connsiteY52" fmla="*/ 147791 h 223682"/>
              <a:gd name="connsiteX53" fmla="*/ 1243520 w 1278762"/>
              <a:gd name="connsiteY53" fmla="*/ 147791 h 223682"/>
              <a:gd name="connsiteX54" fmla="*/ 1277020 w 1278762"/>
              <a:gd name="connsiteY54" fmla="*/ 124127 h 223682"/>
              <a:gd name="connsiteX55" fmla="*/ 1278326 w 1278762"/>
              <a:gd name="connsiteY55" fmla="*/ 130479 h 223682"/>
              <a:gd name="connsiteX56" fmla="*/ 1231906 w 1278762"/>
              <a:gd name="connsiteY56" fmla="*/ 169241 h 223682"/>
              <a:gd name="connsiteX57" fmla="*/ 1179569 w 1278762"/>
              <a:gd name="connsiteY57" fmla="*/ 111424 h 223682"/>
              <a:gd name="connsiteX58" fmla="*/ 1231470 w 1278762"/>
              <a:gd name="connsiteY58" fmla="*/ 51865 h 223682"/>
              <a:gd name="connsiteX59" fmla="*/ 1010437 w 1278762"/>
              <a:gd name="connsiteY59" fmla="*/ 51865 h 223682"/>
              <a:gd name="connsiteX60" fmla="*/ 1037803 w 1278762"/>
              <a:gd name="connsiteY60" fmla="*/ 88232 h 223682"/>
              <a:gd name="connsiteX61" fmla="*/ 1037803 w 1278762"/>
              <a:gd name="connsiteY61" fmla="*/ 149098 h 223682"/>
              <a:gd name="connsiteX62" fmla="*/ 1037840 w 1278762"/>
              <a:gd name="connsiteY62" fmla="*/ 149062 h 223682"/>
              <a:gd name="connsiteX63" fmla="*/ 1043973 w 1278762"/>
              <a:gd name="connsiteY63" fmla="*/ 162418 h 223682"/>
              <a:gd name="connsiteX64" fmla="*/ 1020745 w 1278762"/>
              <a:gd name="connsiteY64" fmla="*/ 168552 h 223682"/>
              <a:gd name="connsiteX65" fmla="*/ 1007171 w 1278762"/>
              <a:gd name="connsiteY65" fmla="*/ 156720 h 223682"/>
              <a:gd name="connsiteX66" fmla="*/ 1007171 w 1278762"/>
              <a:gd name="connsiteY66" fmla="*/ 92515 h 223682"/>
              <a:gd name="connsiteX67" fmla="*/ 993815 w 1278762"/>
              <a:gd name="connsiteY67" fmla="*/ 71936 h 223682"/>
              <a:gd name="connsiteX68" fmla="*/ 971929 w 1278762"/>
              <a:gd name="connsiteY68" fmla="*/ 95600 h 223682"/>
              <a:gd name="connsiteX69" fmla="*/ 971929 w 1278762"/>
              <a:gd name="connsiteY69" fmla="*/ 149969 h 223682"/>
              <a:gd name="connsiteX70" fmla="*/ 973671 w 1278762"/>
              <a:gd name="connsiteY70" fmla="*/ 166410 h 223682"/>
              <a:gd name="connsiteX71" fmla="*/ 951786 w 1278762"/>
              <a:gd name="connsiteY71" fmla="*/ 167717 h 223682"/>
              <a:gd name="connsiteX72" fmla="*/ 941260 w 1278762"/>
              <a:gd name="connsiteY72" fmla="*/ 160277 h 223682"/>
              <a:gd name="connsiteX73" fmla="*/ 941260 w 1278762"/>
              <a:gd name="connsiteY73" fmla="*/ 73569 h 223682"/>
              <a:gd name="connsiteX74" fmla="*/ 935562 w 1278762"/>
              <a:gd name="connsiteY74" fmla="*/ 58471 h 223682"/>
              <a:gd name="connsiteX75" fmla="*/ 956576 w 1278762"/>
              <a:gd name="connsiteY75" fmla="*/ 52772 h 223682"/>
              <a:gd name="connsiteX76" fmla="*/ 971893 w 1278762"/>
              <a:gd name="connsiteY76" fmla="*/ 74222 h 223682"/>
              <a:gd name="connsiteX77" fmla="*/ 971893 w 1278762"/>
              <a:gd name="connsiteY77" fmla="*/ 81881 h 223682"/>
              <a:gd name="connsiteX78" fmla="*/ 1010437 w 1278762"/>
              <a:gd name="connsiteY78" fmla="*/ 51865 h 223682"/>
              <a:gd name="connsiteX79" fmla="*/ 870159 w 1278762"/>
              <a:gd name="connsiteY79" fmla="*/ 51865 h 223682"/>
              <a:gd name="connsiteX80" fmla="*/ 915273 w 1278762"/>
              <a:gd name="connsiteY80" fmla="*/ 93894 h 223682"/>
              <a:gd name="connsiteX81" fmla="*/ 915273 w 1278762"/>
              <a:gd name="connsiteY81" fmla="*/ 149533 h 223682"/>
              <a:gd name="connsiteX82" fmla="*/ 921189 w 1278762"/>
              <a:gd name="connsiteY82" fmla="*/ 162672 h 223682"/>
              <a:gd name="connsiteX83" fmla="*/ 901046 w 1278762"/>
              <a:gd name="connsiteY83" fmla="*/ 168370 h 223682"/>
              <a:gd name="connsiteX84" fmla="*/ 884387 w 1278762"/>
              <a:gd name="connsiteY84" fmla="*/ 154578 h 223682"/>
              <a:gd name="connsiteX85" fmla="*/ 884387 w 1278762"/>
              <a:gd name="connsiteY85" fmla="*/ 148445 h 223682"/>
              <a:gd name="connsiteX86" fmla="*/ 847584 w 1278762"/>
              <a:gd name="connsiteY86" fmla="*/ 169024 h 223682"/>
              <a:gd name="connsiteX87" fmla="*/ 818476 w 1278762"/>
              <a:gd name="connsiteY87" fmla="*/ 140569 h 223682"/>
              <a:gd name="connsiteX88" fmla="*/ 881773 w 1278762"/>
              <a:gd name="connsiteY88" fmla="*/ 105327 h 223682"/>
              <a:gd name="connsiteX89" fmla="*/ 884604 w 1278762"/>
              <a:gd name="connsiteY89" fmla="*/ 105327 h 223682"/>
              <a:gd name="connsiteX90" fmla="*/ 884604 w 1278762"/>
              <a:gd name="connsiteY90" fmla="*/ 80356 h 223682"/>
              <a:gd name="connsiteX91" fmla="*/ 868417 w 1278762"/>
              <a:gd name="connsiteY91" fmla="*/ 58834 h 223682"/>
              <a:gd name="connsiteX92" fmla="*/ 852230 w 1278762"/>
              <a:gd name="connsiteY92" fmla="*/ 77307 h 223682"/>
              <a:gd name="connsiteX93" fmla="*/ 853101 w 1278762"/>
              <a:gd name="connsiteY93" fmla="*/ 87361 h 223682"/>
              <a:gd name="connsiteX94" fmla="*/ 846749 w 1278762"/>
              <a:gd name="connsiteY94" fmla="*/ 93059 h 223682"/>
              <a:gd name="connsiteX95" fmla="*/ 821343 w 1278762"/>
              <a:gd name="connsiteY95" fmla="*/ 82098 h 223682"/>
              <a:gd name="connsiteX96" fmla="*/ 870159 w 1278762"/>
              <a:gd name="connsiteY96" fmla="*/ 51865 h 223682"/>
              <a:gd name="connsiteX97" fmla="*/ 496327 w 1278762"/>
              <a:gd name="connsiteY97" fmla="*/ 51865 h 223682"/>
              <a:gd name="connsiteX98" fmla="*/ 543619 w 1278762"/>
              <a:gd name="connsiteY98" fmla="*/ 83187 h 223682"/>
              <a:gd name="connsiteX99" fmla="*/ 543655 w 1278762"/>
              <a:gd name="connsiteY99" fmla="*/ 83187 h 223682"/>
              <a:gd name="connsiteX100" fmla="*/ 493714 w 1278762"/>
              <a:gd name="connsiteY100" fmla="*/ 118429 h 223682"/>
              <a:gd name="connsiteX101" fmla="*/ 476401 w 1278762"/>
              <a:gd name="connsiteY101" fmla="*/ 116251 h 223682"/>
              <a:gd name="connsiteX102" fmla="*/ 508377 w 1278762"/>
              <a:gd name="connsiteY102" fmla="*/ 147791 h 223682"/>
              <a:gd name="connsiteX103" fmla="*/ 541877 w 1278762"/>
              <a:gd name="connsiteY103" fmla="*/ 124127 h 223682"/>
              <a:gd name="connsiteX104" fmla="*/ 543183 w 1278762"/>
              <a:gd name="connsiteY104" fmla="*/ 130479 h 223682"/>
              <a:gd name="connsiteX105" fmla="*/ 496762 w 1278762"/>
              <a:gd name="connsiteY105" fmla="*/ 169241 h 223682"/>
              <a:gd name="connsiteX106" fmla="*/ 444426 w 1278762"/>
              <a:gd name="connsiteY106" fmla="*/ 111424 h 223682"/>
              <a:gd name="connsiteX107" fmla="*/ 496327 w 1278762"/>
              <a:gd name="connsiteY107" fmla="*/ 51865 h 223682"/>
              <a:gd name="connsiteX108" fmla="*/ 194938 w 1278762"/>
              <a:gd name="connsiteY108" fmla="*/ 51865 h 223682"/>
              <a:gd name="connsiteX109" fmla="*/ 240052 w 1278762"/>
              <a:gd name="connsiteY109" fmla="*/ 93894 h 223682"/>
              <a:gd name="connsiteX110" fmla="*/ 240052 w 1278762"/>
              <a:gd name="connsiteY110" fmla="*/ 149533 h 223682"/>
              <a:gd name="connsiteX111" fmla="*/ 245968 w 1278762"/>
              <a:gd name="connsiteY111" fmla="*/ 162672 h 223682"/>
              <a:gd name="connsiteX112" fmla="*/ 225825 w 1278762"/>
              <a:gd name="connsiteY112" fmla="*/ 168370 h 223682"/>
              <a:gd name="connsiteX113" fmla="*/ 209166 w 1278762"/>
              <a:gd name="connsiteY113" fmla="*/ 154578 h 223682"/>
              <a:gd name="connsiteX114" fmla="*/ 209166 w 1278762"/>
              <a:gd name="connsiteY114" fmla="*/ 148445 h 223682"/>
              <a:gd name="connsiteX115" fmla="*/ 172363 w 1278762"/>
              <a:gd name="connsiteY115" fmla="*/ 169024 h 223682"/>
              <a:gd name="connsiteX116" fmla="*/ 143255 w 1278762"/>
              <a:gd name="connsiteY116" fmla="*/ 140569 h 223682"/>
              <a:gd name="connsiteX117" fmla="*/ 206552 w 1278762"/>
              <a:gd name="connsiteY117" fmla="*/ 105327 h 223682"/>
              <a:gd name="connsiteX118" fmla="*/ 209383 w 1278762"/>
              <a:gd name="connsiteY118" fmla="*/ 105327 h 223682"/>
              <a:gd name="connsiteX119" fmla="*/ 209383 w 1278762"/>
              <a:gd name="connsiteY119" fmla="*/ 80356 h 223682"/>
              <a:gd name="connsiteX120" fmla="*/ 193196 w 1278762"/>
              <a:gd name="connsiteY120" fmla="*/ 58834 h 223682"/>
              <a:gd name="connsiteX121" fmla="*/ 177009 w 1278762"/>
              <a:gd name="connsiteY121" fmla="*/ 77307 h 223682"/>
              <a:gd name="connsiteX122" fmla="*/ 177880 w 1278762"/>
              <a:gd name="connsiteY122" fmla="*/ 87361 h 223682"/>
              <a:gd name="connsiteX123" fmla="*/ 171528 w 1278762"/>
              <a:gd name="connsiteY123" fmla="*/ 93059 h 223682"/>
              <a:gd name="connsiteX124" fmla="*/ 146122 w 1278762"/>
              <a:gd name="connsiteY124" fmla="*/ 82098 h 223682"/>
              <a:gd name="connsiteX125" fmla="*/ 194938 w 1278762"/>
              <a:gd name="connsiteY125" fmla="*/ 51865 h 223682"/>
              <a:gd name="connsiteX126" fmla="*/ 1152856 w 1278762"/>
              <a:gd name="connsiteY126" fmla="*/ 23482 h 223682"/>
              <a:gd name="connsiteX127" fmla="*/ 1169661 w 1278762"/>
              <a:gd name="connsiteY127" fmla="*/ 26059 h 223682"/>
              <a:gd name="connsiteX128" fmla="*/ 1172492 w 1278762"/>
              <a:gd name="connsiteY128" fmla="*/ 31285 h 223682"/>
              <a:gd name="connsiteX129" fmla="*/ 1167555 w 1278762"/>
              <a:gd name="connsiteY129" fmla="*/ 45477 h 223682"/>
              <a:gd name="connsiteX130" fmla="*/ 1147666 w 1278762"/>
              <a:gd name="connsiteY130" fmla="*/ 60103 h 223682"/>
              <a:gd name="connsiteX131" fmla="*/ 1166067 w 1278762"/>
              <a:gd name="connsiteY131" fmla="*/ 91716 h 223682"/>
              <a:gd name="connsiteX132" fmla="*/ 1112860 w 1278762"/>
              <a:gd name="connsiteY132" fmla="*/ 132003 h 223682"/>
              <a:gd name="connsiteX133" fmla="*/ 1091410 w 1278762"/>
              <a:gd name="connsiteY133" fmla="*/ 129389 h 223682"/>
              <a:gd name="connsiteX134" fmla="*/ 1083752 w 1278762"/>
              <a:gd name="connsiteY134" fmla="*/ 137483 h 223682"/>
              <a:gd name="connsiteX135" fmla="*/ 1118994 w 1278762"/>
              <a:gd name="connsiteY135" fmla="*/ 150186 h 223682"/>
              <a:gd name="connsiteX136" fmla="*/ 1118994 w 1278762"/>
              <a:gd name="connsiteY136" fmla="*/ 150114 h 223682"/>
              <a:gd name="connsiteX137" fmla="*/ 1177246 w 1278762"/>
              <a:gd name="connsiteY137" fmla="*/ 184920 h 223682"/>
              <a:gd name="connsiteX138" fmla="*/ 1114166 w 1278762"/>
              <a:gd name="connsiteY138" fmla="*/ 223682 h 223682"/>
              <a:gd name="connsiteX139" fmla="*/ 1053954 w 1278762"/>
              <a:gd name="connsiteY139" fmla="*/ 194356 h 223682"/>
              <a:gd name="connsiteX140" fmla="*/ 1079578 w 1278762"/>
              <a:gd name="connsiteY140" fmla="*/ 184738 h 223682"/>
              <a:gd name="connsiteX141" fmla="*/ 1087018 w 1278762"/>
              <a:gd name="connsiteY141" fmla="*/ 191090 h 223682"/>
              <a:gd name="connsiteX142" fmla="*/ 1085712 w 1278762"/>
              <a:gd name="connsiteY142" fmla="*/ 199619 h 223682"/>
              <a:gd name="connsiteX143" fmla="*/ 1116816 w 1278762"/>
              <a:gd name="connsiteY143" fmla="*/ 215444 h 223682"/>
              <a:gd name="connsiteX144" fmla="*/ 1149880 w 1278762"/>
              <a:gd name="connsiteY144" fmla="*/ 197659 h 223682"/>
              <a:gd name="connsiteX145" fmla="*/ 1107379 w 1278762"/>
              <a:gd name="connsiteY145" fmla="*/ 175774 h 223682"/>
              <a:gd name="connsiteX146" fmla="*/ 1061830 w 1278762"/>
              <a:gd name="connsiteY146" fmla="*/ 150150 h 223682"/>
              <a:gd name="connsiteX147" fmla="*/ 1085058 w 1278762"/>
              <a:gd name="connsiteY147" fmla="*/ 127175 h 223682"/>
              <a:gd name="connsiteX148" fmla="*/ 1059434 w 1278762"/>
              <a:gd name="connsiteY148" fmla="*/ 91716 h 223682"/>
              <a:gd name="connsiteX149" fmla="*/ 1112642 w 1278762"/>
              <a:gd name="connsiteY149" fmla="*/ 51864 h 223682"/>
              <a:gd name="connsiteX150" fmla="*/ 1142839 w 1278762"/>
              <a:gd name="connsiteY150" fmla="*/ 57635 h 223682"/>
              <a:gd name="connsiteX151" fmla="*/ 1146614 w 1278762"/>
              <a:gd name="connsiteY151" fmla="*/ 32991 h 223682"/>
              <a:gd name="connsiteX152" fmla="*/ 1146686 w 1278762"/>
              <a:gd name="connsiteY152" fmla="*/ 32556 h 223682"/>
              <a:gd name="connsiteX153" fmla="*/ 1148610 w 1278762"/>
              <a:gd name="connsiteY153" fmla="*/ 27620 h 223682"/>
              <a:gd name="connsiteX154" fmla="*/ 1152856 w 1278762"/>
              <a:gd name="connsiteY154" fmla="*/ 23482 h 223682"/>
              <a:gd name="connsiteX155" fmla="*/ 121768 w 1278762"/>
              <a:gd name="connsiteY155" fmla="*/ 11687 h 223682"/>
              <a:gd name="connsiteX156" fmla="*/ 143218 w 1278762"/>
              <a:gd name="connsiteY156" fmla="*/ 26350 h 223682"/>
              <a:gd name="connsiteX157" fmla="*/ 98322 w 1278762"/>
              <a:gd name="connsiteY157" fmla="*/ 136286 h 223682"/>
              <a:gd name="connsiteX158" fmla="*/ 90664 w 1278762"/>
              <a:gd name="connsiteY158" fmla="*/ 159950 h 223682"/>
              <a:gd name="connsiteX159" fmla="*/ 91099 w 1278762"/>
              <a:gd name="connsiteY159" fmla="*/ 165648 h 223682"/>
              <a:gd name="connsiteX160" fmla="*/ 66564 w 1278762"/>
              <a:gd name="connsiteY160" fmla="*/ 167608 h 223682"/>
              <a:gd name="connsiteX161" fmla="*/ 52990 w 1278762"/>
              <a:gd name="connsiteY161" fmla="*/ 158208 h 223682"/>
              <a:gd name="connsiteX162" fmla="*/ 11179 w 1278762"/>
              <a:gd name="connsiteY162" fmla="*/ 40614 h 223682"/>
              <a:gd name="connsiteX163" fmla="*/ 0 w 1278762"/>
              <a:gd name="connsiteY163" fmla="*/ 13901 h 223682"/>
              <a:gd name="connsiteX164" fmla="*/ 26277 w 1278762"/>
              <a:gd name="connsiteY164" fmla="*/ 11941 h 223682"/>
              <a:gd name="connsiteX165" fmla="*/ 42936 w 1278762"/>
              <a:gd name="connsiteY165" fmla="*/ 23555 h 223682"/>
              <a:gd name="connsiteX166" fmla="*/ 81771 w 1278762"/>
              <a:gd name="connsiteY166" fmla="*/ 153489 h 223682"/>
              <a:gd name="connsiteX167" fmla="*/ 100318 w 1278762"/>
              <a:gd name="connsiteY167" fmla="*/ 90156 h 223682"/>
              <a:gd name="connsiteX168" fmla="*/ 99229 w 1278762"/>
              <a:gd name="connsiteY168" fmla="*/ 14191 h 223682"/>
              <a:gd name="connsiteX169" fmla="*/ 121768 w 1278762"/>
              <a:gd name="connsiteY169" fmla="*/ 11796 h 223682"/>
              <a:gd name="connsiteX170" fmla="*/ 627023 w 1278762"/>
              <a:gd name="connsiteY170" fmla="*/ 10743 h 223682"/>
              <a:gd name="connsiteX171" fmla="*/ 684840 w 1278762"/>
              <a:gd name="connsiteY171" fmla="*/ 51030 h 223682"/>
              <a:gd name="connsiteX172" fmla="*/ 655260 w 1278762"/>
              <a:gd name="connsiteY172" fmla="*/ 71609 h 223682"/>
              <a:gd name="connsiteX173" fmla="*/ 650215 w 1278762"/>
              <a:gd name="connsiteY173" fmla="*/ 65693 h 223682"/>
              <a:gd name="connsiteX174" fmla="*/ 650868 w 1278762"/>
              <a:gd name="connsiteY174" fmla="*/ 52554 h 223682"/>
              <a:gd name="connsiteX175" fmla="*/ 625898 w 1278762"/>
              <a:gd name="connsiteY175" fmla="*/ 18111 h 223682"/>
              <a:gd name="connsiteX176" fmla="*/ 594793 w 1278762"/>
              <a:gd name="connsiteY176" fmla="*/ 81009 h 223682"/>
              <a:gd name="connsiteX177" fmla="*/ 639254 w 1278762"/>
              <a:gd name="connsiteY177" fmla="*/ 141875 h 223682"/>
              <a:gd name="connsiteX178" fmla="*/ 639290 w 1278762"/>
              <a:gd name="connsiteY178" fmla="*/ 141947 h 223682"/>
              <a:gd name="connsiteX179" fmla="*/ 682227 w 1278762"/>
              <a:gd name="connsiteY179" fmla="*/ 111932 h 223682"/>
              <a:gd name="connsiteX180" fmla="*/ 685058 w 1278762"/>
              <a:gd name="connsiteY180" fmla="*/ 121986 h 223682"/>
              <a:gd name="connsiteX181" fmla="*/ 626370 w 1278762"/>
              <a:gd name="connsiteY181" fmla="*/ 169277 h 223682"/>
              <a:gd name="connsiteX182" fmla="*/ 559370 w 1278762"/>
              <a:gd name="connsiteY182" fmla="*/ 89792 h 223682"/>
              <a:gd name="connsiteX183" fmla="*/ 627023 w 1278762"/>
              <a:gd name="connsiteY183" fmla="*/ 10743 h 223682"/>
              <a:gd name="connsiteX184" fmla="*/ 717977 w 1278762"/>
              <a:gd name="connsiteY184" fmla="*/ 0 h 223682"/>
              <a:gd name="connsiteX185" fmla="*/ 733293 w 1278762"/>
              <a:gd name="connsiteY185" fmla="*/ 21232 h 223682"/>
              <a:gd name="connsiteX186" fmla="*/ 733293 w 1278762"/>
              <a:gd name="connsiteY186" fmla="*/ 81663 h 223682"/>
              <a:gd name="connsiteX187" fmla="*/ 771620 w 1278762"/>
              <a:gd name="connsiteY187" fmla="*/ 51865 h 223682"/>
              <a:gd name="connsiteX188" fmla="*/ 798986 w 1278762"/>
              <a:gd name="connsiteY188" fmla="*/ 88232 h 223682"/>
              <a:gd name="connsiteX189" fmla="*/ 798986 w 1278762"/>
              <a:gd name="connsiteY189" fmla="*/ 149098 h 223682"/>
              <a:gd name="connsiteX190" fmla="*/ 799022 w 1278762"/>
              <a:gd name="connsiteY190" fmla="*/ 149061 h 223682"/>
              <a:gd name="connsiteX191" fmla="*/ 805374 w 1278762"/>
              <a:gd name="connsiteY191" fmla="*/ 162418 h 223682"/>
              <a:gd name="connsiteX192" fmla="*/ 782145 w 1278762"/>
              <a:gd name="connsiteY192" fmla="*/ 168551 h 223682"/>
              <a:gd name="connsiteX193" fmla="*/ 768571 w 1278762"/>
              <a:gd name="connsiteY193" fmla="*/ 156719 h 223682"/>
              <a:gd name="connsiteX194" fmla="*/ 768571 w 1278762"/>
              <a:gd name="connsiteY194" fmla="*/ 92515 h 223682"/>
              <a:gd name="connsiteX195" fmla="*/ 755215 w 1278762"/>
              <a:gd name="connsiteY195" fmla="*/ 71936 h 223682"/>
              <a:gd name="connsiteX196" fmla="*/ 733329 w 1278762"/>
              <a:gd name="connsiteY196" fmla="*/ 95600 h 223682"/>
              <a:gd name="connsiteX197" fmla="*/ 733329 w 1278762"/>
              <a:gd name="connsiteY197" fmla="*/ 149969 h 223682"/>
              <a:gd name="connsiteX198" fmla="*/ 734854 w 1278762"/>
              <a:gd name="connsiteY198" fmla="*/ 166410 h 223682"/>
              <a:gd name="connsiteX199" fmla="*/ 712968 w 1278762"/>
              <a:gd name="connsiteY199" fmla="*/ 167717 h 223682"/>
              <a:gd name="connsiteX200" fmla="*/ 702661 w 1278762"/>
              <a:gd name="connsiteY200" fmla="*/ 160276 h 223682"/>
              <a:gd name="connsiteX201" fmla="*/ 702661 w 1278762"/>
              <a:gd name="connsiteY201" fmla="*/ 20797 h 223682"/>
              <a:gd name="connsiteX202" fmla="*/ 698269 w 1278762"/>
              <a:gd name="connsiteY202" fmla="*/ 5045 h 223682"/>
              <a:gd name="connsiteX203" fmla="*/ 717977 w 1278762"/>
              <a:gd name="connsiteY203" fmla="*/ 0 h 223682"/>
              <a:gd name="connsiteX204" fmla="*/ 284113 w 1278762"/>
              <a:gd name="connsiteY204" fmla="*/ 0 h 223682"/>
              <a:gd name="connsiteX205" fmla="*/ 299429 w 1278762"/>
              <a:gd name="connsiteY205" fmla="*/ 21232 h 223682"/>
              <a:gd name="connsiteX206" fmla="*/ 299429 w 1278762"/>
              <a:gd name="connsiteY206" fmla="*/ 149098 h 223682"/>
              <a:gd name="connsiteX207" fmla="*/ 299465 w 1278762"/>
              <a:gd name="connsiteY207" fmla="*/ 149134 h 223682"/>
              <a:gd name="connsiteX208" fmla="*/ 305599 w 1278762"/>
              <a:gd name="connsiteY208" fmla="*/ 162490 h 223682"/>
              <a:gd name="connsiteX209" fmla="*/ 282588 w 1278762"/>
              <a:gd name="connsiteY209" fmla="*/ 168624 h 223682"/>
              <a:gd name="connsiteX210" fmla="*/ 268797 w 1278762"/>
              <a:gd name="connsiteY210" fmla="*/ 156792 h 223682"/>
              <a:gd name="connsiteX211" fmla="*/ 268797 w 1278762"/>
              <a:gd name="connsiteY211" fmla="*/ 20797 h 223682"/>
              <a:gd name="connsiteX212" fmla="*/ 264405 w 1278762"/>
              <a:gd name="connsiteY212" fmla="*/ 5045 h 223682"/>
              <a:gd name="connsiteX213" fmla="*/ 284113 w 1278762"/>
              <a:gd name="connsiteY213" fmla="*/ 0 h 22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278762" h="223682">
                <a:moveTo>
                  <a:pt x="884604" y="112223"/>
                </a:moveTo>
                <a:cubicBezTo>
                  <a:pt x="861194" y="114437"/>
                  <a:pt x="850016" y="122821"/>
                  <a:pt x="850016" y="138137"/>
                </a:cubicBezTo>
                <a:cubicBezTo>
                  <a:pt x="850016" y="151276"/>
                  <a:pt x="855496" y="153526"/>
                  <a:pt x="861848" y="153526"/>
                </a:cubicBezTo>
                <a:cubicBezTo>
                  <a:pt x="871067" y="153526"/>
                  <a:pt x="880031" y="147392"/>
                  <a:pt x="884641" y="138645"/>
                </a:cubicBezTo>
                <a:lnTo>
                  <a:pt x="884604" y="138645"/>
                </a:lnTo>
                <a:close/>
                <a:moveTo>
                  <a:pt x="209383" y="112223"/>
                </a:moveTo>
                <a:cubicBezTo>
                  <a:pt x="185974" y="114437"/>
                  <a:pt x="174795" y="122821"/>
                  <a:pt x="174795" y="138137"/>
                </a:cubicBezTo>
                <a:cubicBezTo>
                  <a:pt x="174795" y="151276"/>
                  <a:pt x="180275" y="153526"/>
                  <a:pt x="186627" y="153526"/>
                </a:cubicBezTo>
                <a:cubicBezTo>
                  <a:pt x="195846" y="153526"/>
                  <a:pt x="204810" y="147392"/>
                  <a:pt x="209420" y="138645"/>
                </a:cubicBezTo>
                <a:lnTo>
                  <a:pt x="209383" y="138645"/>
                </a:lnTo>
                <a:close/>
                <a:moveTo>
                  <a:pt x="1112860" y="59704"/>
                </a:moveTo>
                <a:cubicBezTo>
                  <a:pt x="1102117" y="59704"/>
                  <a:pt x="1093587" y="65439"/>
                  <a:pt x="1093587" y="89756"/>
                </a:cubicBezTo>
                <a:cubicBezTo>
                  <a:pt x="1093587" y="114073"/>
                  <a:pt x="1101028" y="123982"/>
                  <a:pt x="1112642" y="123982"/>
                </a:cubicBezTo>
                <a:cubicBezTo>
                  <a:pt x="1123385" y="123982"/>
                  <a:pt x="1131914" y="118247"/>
                  <a:pt x="1131914" y="93930"/>
                </a:cubicBezTo>
                <a:cubicBezTo>
                  <a:pt x="1131914" y="69612"/>
                  <a:pt x="1124692" y="59704"/>
                  <a:pt x="1112860" y="59704"/>
                </a:cubicBezTo>
                <a:close/>
                <a:moveTo>
                  <a:pt x="1231216" y="59051"/>
                </a:moveTo>
                <a:cubicBezTo>
                  <a:pt x="1219602" y="59051"/>
                  <a:pt x="1210202" y="68088"/>
                  <a:pt x="1210202" y="100499"/>
                </a:cubicBezTo>
                <a:lnTo>
                  <a:pt x="1210165" y="100499"/>
                </a:lnTo>
                <a:cubicBezTo>
                  <a:pt x="1210165" y="104673"/>
                  <a:pt x="1210383" y="104927"/>
                  <a:pt x="1210819" y="108666"/>
                </a:cubicBezTo>
                <a:cubicBezTo>
                  <a:pt x="1214339" y="109319"/>
                  <a:pt x="1218077" y="109755"/>
                  <a:pt x="1221344" y="109755"/>
                </a:cubicBezTo>
                <a:cubicBezTo>
                  <a:pt x="1239527" y="109755"/>
                  <a:pt x="1247839" y="99810"/>
                  <a:pt x="1247839" y="82316"/>
                </a:cubicBezTo>
                <a:cubicBezTo>
                  <a:pt x="1247839" y="64822"/>
                  <a:pt x="1240834" y="59051"/>
                  <a:pt x="1231216" y="59051"/>
                </a:cubicBezTo>
                <a:close/>
                <a:moveTo>
                  <a:pt x="496109" y="59051"/>
                </a:moveTo>
                <a:cubicBezTo>
                  <a:pt x="484495" y="59051"/>
                  <a:pt x="475095" y="64205"/>
                  <a:pt x="475095" y="96616"/>
                </a:cubicBezTo>
                <a:cubicBezTo>
                  <a:pt x="475095" y="100790"/>
                  <a:pt x="475313" y="104927"/>
                  <a:pt x="475748" y="108666"/>
                </a:cubicBezTo>
                <a:lnTo>
                  <a:pt x="475712" y="108666"/>
                </a:lnTo>
                <a:cubicBezTo>
                  <a:pt x="479232" y="109319"/>
                  <a:pt x="482971" y="109755"/>
                  <a:pt x="486237" y="109755"/>
                </a:cubicBezTo>
                <a:cubicBezTo>
                  <a:pt x="504421" y="109755"/>
                  <a:pt x="512732" y="99810"/>
                  <a:pt x="512732" y="82316"/>
                </a:cubicBezTo>
                <a:cubicBezTo>
                  <a:pt x="512732" y="64822"/>
                  <a:pt x="505727" y="59051"/>
                  <a:pt x="496109" y="59051"/>
                </a:cubicBezTo>
                <a:close/>
                <a:moveTo>
                  <a:pt x="346358" y="52555"/>
                </a:moveTo>
                <a:cubicBezTo>
                  <a:pt x="356230" y="52555"/>
                  <a:pt x="359061" y="55422"/>
                  <a:pt x="359061" y="63734"/>
                </a:cubicBezTo>
                <a:lnTo>
                  <a:pt x="359061" y="128628"/>
                </a:lnTo>
                <a:cubicBezTo>
                  <a:pt x="359061" y="142420"/>
                  <a:pt x="363235" y="149207"/>
                  <a:pt x="371764" y="149207"/>
                </a:cubicBezTo>
                <a:cubicBezTo>
                  <a:pt x="380947" y="149207"/>
                  <a:pt x="389948" y="139988"/>
                  <a:pt x="392996" y="124890"/>
                </a:cubicBezTo>
                <a:lnTo>
                  <a:pt x="392996" y="70739"/>
                </a:lnTo>
                <a:cubicBezTo>
                  <a:pt x="392996" y="64169"/>
                  <a:pt x="392343" y="57382"/>
                  <a:pt x="391254" y="54297"/>
                </a:cubicBezTo>
                <a:cubicBezTo>
                  <a:pt x="397388" y="53426"/>
                  <a:pt x="405010" y="52991"/>
                  <a:pt x="413140" y="52991"/>
                </a:cubicBezTo>
                <a:cubicBezTo>
                  <a:pt x="421270" y="52991"/>
                  <a:pt x="423665" y="54297"/>
                  <a:pt x="423665" y="60431"/>
                </a:cubicBezTo>
                <a:lnTo>
                  <a:pt x="423665" y="147574"/>
                </a:lnTo>
                <a:cubicBezTo>
                  <a:pt x="423665" y="155885"/>
                  <a:pt x="425407" y="160930"/>
                  <a:pt x="429363" y="162672"/>
                </a:cubicBezTo>
                <a:cubicBezTo>
                  <a:pt x="424318" y="165975"/>
                  <a:pt x="415789" y="168588"/>
                  <a:pt x="408349" y="168588"/>
                </a:cubicBezTo>
                <a:cubicBezTo>
                  <a:pt x="396553" y="168588"/>
                  <a:pt x="393033" y="163979"/>
                  <a:pt x="393033" y="147356"/>
                </a:cubicBezTo>
                <a:lnTo>
                  <a:pt x="393033" y="139045"/>
                </a:lnTo>
                <a:cubicBezTo>
                  <a:pt x="386028" y="159660"/>
                  <a:pt x="372417" y="169278"/>
                  <a:pt x="355359" y="169278"/>
                </a:cubicBezTo>
                <a:cubicBezTo>
                  <a:pt x="338301" y="169278"/>
                  <a:pt x="328429" y="156575"/>
                  <a:pt x="328429" y="132911"/>
                </a:cubicBezTo>
                <a:lnTo>
                  <a:pt x="328429" y="71392"/>
                </a:lnTo>
                <a:cubicBezTo>
                  <a:pt x="328429" y="64133"/>
                  <a:pt x="327303" y="57999"/>
                  <a:pt x="324908" y="55386"/>
                </a:cubicBezTo>
                <a:cubicBezTo>
                  <a:pt x="330388" y="53644"/>
                  <a:pt x="338700" y="52555"/>
                  <a:pt x="346358" y="52555"/>
                </a:cubicBezTo>
                <a:close/>
                <a:moveTo>
                  <a:pt x="1231470" y="51865"/>
                </a:moveTo>
                <a:cubicBezTo>
                  <a:pt x="1254227" y="51647"/>
                  <a:pt x="1271104" y="60648"/>
                  <a:pt x="1278762" y="83187"/>
                </a:cubicBezTo>
                <a:cubicBezTo>
                  <a:pt x="1273281" y="108811"/>
                  <a:pt x="1252049" y="118429"/>
                  <a:pt x="1228821" y="118429"/>
                </a:cubicBezTo>
                <a:cubicBezTo>
                  <a:pt x="1223122" y="118211"/>
                  <a:pt x="1216989" y="117558"/>
                  <a:pt x="1211508" y="116251"/>
                </a:cubicBezTo>
                <a:cubicBezTo>
                  <a:pt x="1214811" y="135959"/>
                  <a:pt x="1225300" y="147791"/>
                  <a:pt x="1243484" y="147791"/>
                </a:cubicBezTo>
                <a:lnTo>
                  <a:pt x="1243520" y="147791"/>
                </a:lnTo>
                <a:cubicBezTo>
                  <a:pt x="1258618" y="147791"/>
                  <a:pt x="1273318" y="138572"/>
                  <a:pt x="1277020" y="124127"/>
                </a:cubicBezTo>
                <a:cubicBezTo>
                  <a:pt x="1277891" y="126087"/>
                  <a:pt x="1278326" y="127648"/>
                  <a:pt x="1278326" y="130479"/>
                </a:cubicBezTo>
                <a:cubicBezTo>
                  <a:pt x="1278108" y="151493"/>
                  <a:pt x="1256223" y="169241"/>
                  <a:pt x="1231906" y="169241"/>
                </a:cubicBezTo>
                <a:cubicBezTo>
                  <a:pt x="1201237" y="169241"/>
                  <a:pt x="1179569" y="147356"/>
                  <a:pt x="1179569" y="111424"/>
                </a:cubicBezTo>
                <a:cubicBezTo>
                  <a:pt x="1179569" y="77707"/>
                  <a:pt x="1198406" y="52300"/>
                  <a:pt x="1231470" y="51865"/>
                </a:cubicBezTo>
                <a:close/>
                <a:moveTo>
                  <a:pt x="1010437" y="51865"/>
                </a:moveTo>
                <a:cubicBezTo>
                  <a:pt x="1027713" y="51865"/>
                  <a:pt x="1037803" y="64568"/>
                  <a:pt x="1037803" y="88232"/>
                </a:cubicBezTo>
                <a:lnTo>
                  <a:pt x="1037803" y="149098"/>
                </a:lnTo>
                <a:lnTo>
                  <a:pt x="1037840" y="149062"/>
                </a:lnTo>
                <a:cubicBezTo>
                  <a:pt x="1037840" y="158026"/>
                  <a:pt x="1038928" y="160458"/>
                  <a:pt x="1043973" y="162418"/>
                </a:cubicBezTo>
                <a:cubicBezTo>
                  <a:pt x="1035626" y="166592"/>
                  <a:pt x="1028839" y="168552"/>
                  <a:pt x="1020745" y="168552"/>
                </a:cubicBezTo>
                <a:cubicBezTo>
                  <a:pt x="1012651" y="168552"/>
                  <a:pt x="1007171" y="164160"/>
                  <a:pt x="1007171" y="156720"/>
                </a:cubicBezTo>
                <a:lnTo>
                  <a:pt x="1007171" y="92515"/>
                </a:lnTo>
                <a:cubicBezTo>
                  <a:pt x="1007171" y="78505"/>
                  <a:pt x="1002779" y="71936"/>
                  <a:pt x="993815" y="71936"/>
                </a:cubicBezTo>
                <a:cubicBezTo>
                  <a:pt x="984197" y="71936"/>
                  <a:pt x="975014" y="80937"/>
                  <a:pt x="971929" y="95600"/>
                </a:cubicBezTo>
                <a:lnTo>
                  <a:pt x="971929" y="149969"/>
                </a:lnTo>
                <a:cubicBezTo>
                  <a:pt x="971929" y="156575"/>
                  <a:pt x="972582" y="163362"/>
                  <a:pt x="973671" y="166410"/>
                </a:cubicBezTo>
                <a:cubicBezTo>
                  <a:pt x="967537" y="167281"/>
                  <a:pt x="959916" y="167717"/>
                  <a:pt x="951786" y="167717"/>
                </a:cubicBezTo>
                <a:cubicBezTo>
                  <a:pt x="943656" y="167717"/>
                  <a:pt x="941260" y="166410"/>
                  <a:pt x="941260" y="160277"/>
                </a:cubicBezTo>
                <a:lnTo>
                  <a:pt x="941260" y="73569"/>
                </a:lnTo>
                <a:cubicBezTo>
                  <a:pt x="941260" y="65258"/>
                  <a:pt x="939518" y="60430"/>
                  <a:pt x="935562" y="58471"/>
                </a:cubicBezTo>
                <a:cubicBezTo>
                  <a:pt x="940607" y="55386"/>
                  <a:pt x="949136" y="52772"/>
                  <a:pt x="956576" y="52772"/>
                </a:cubicBezTo>
                <a:cubicBezTo>
                  <a:pt x="968626" y="52772"/>
                  <a:pt x="971893" y="57563"/>
                  <a:pt x="971893" y="74222"/>
                </a:cubicBezTo>
                <a:lnTo>
                  <a:pt x="971893" y="81881"/>
                </a:lnTo>
                <a:cubicBezTo>
                  <a:pt x="979115" y="61483"/>
                  <a:pt x="993161" y="51865"/>
                  <a:pt x="1010437" y="51865"/>
                </a:cubicBezTo>
                <a:close/>
                <a:moveTo>
                  <a:pt x="870159" y="51865"/>
                </a:moveTo>
                <a:cubicBezTo>
                  <a:pt x="899739" y="51865"/>
                  <a:pt x="915273" y="66528"/>
                  <a:pt x="915273" y="93894"/>
                </a:cubicBezTo>
                <a:lnTo>
                  <a:pt x="915273" y="149533"/>
                </a:lnTo>
                <a:cubicBezTo>
                  <a:pt x="915273" y="158280"/>
                  <a:pt x="916362" y="160712"/>
                  <a:pt x="921189" y="162672"/>
                </a:cubicBezTo>
                <a:cubicBezTo>
                  <a:pt x="915055" y="166193"/>
                  <a:pt x="907397" y="168370"/>
                  <a:pt x="901046" y="168370"/>
                </a:cubicBezTo>
                <a:cubicBezTo>
                  <a:pt x="890956" y="168370"/>
                  <a:pt x="884387" y="162454"/>
                  <a:pt x="884387" y="154578"/>
                </a:cubicBezTo>
                <a:lnTo>
                  <a:pt x="884387" y="148445"/>
                </a:lnTo>
                <a:cubicBezTo>
                  <a:pt x="877164" y="160277"/>
                  <a:pt x="863336" y="169024"/>
                  <a:pt x="847584" y="169024"/>
                </a:cubicBezTo>
                <a:cubicBezTo>
                  <a:pt x="830526" y="169024"/>
                  <a:pt x="818476" y="158099"/>
                  <a:pt x="818476" y="140569"/>
                </a:cubicBezTo>
                <a:cubicBezTo>
                  <a:pt x="818476" y="117594"/>
                  <a:pt x="840833" y="105327"/>
                  <a:pt x="881773" y="105327"/>
                </a:cubicBezTo>
                <a:lnTo>
                  <a:pt x="884604" y="105327"/>
                </a:lnTo>
                <a:lnTo>
                  <a:pt x="884604" y="80356"/>
                </a:lnTo>
                <a:cubicBezTo>
                  <a:pt x="884604" y="62608"/>
                  <a:pt x="878035" y="58834"/>
                  <a:pt x="868417" y="58834"/>
                </a:cubicBezTo>
                <a:cubicBezTo>
                  <a:pt x="859452" y="58834"/>
                  <a:pt x="852230" y="63733"/>
                  <a:pt x="852230" y="77307"/>
                </a:cubicBezTo>
                <a:cubicBezTo>
                  <a:pt x="852230" y="80138"/>
                  <a:pt x="852665" y="82969"/>
                  <a:pt x="853101" y="87361"/>
                </a:cubicBezTo>
                <a:cubicBezTo>
                  <a:pt x="853754" y="91753"/>
                  <a:pt x="852230" y="93059"/>
                  <a:pt x="846749" y="93059"/>
                </a:cubicBezTo>
                <a:cubicBezTo>
                  <a:pt x="836877" y="93059"/>
                  <a:pt x="825953" y="88885"/>
                  <a:pt x="821343" y="82098"/>
                </a:cubicBezTo>
                <a:cubicBezTo>
                  <a:pt x="827005" y="61737"/>
                  <a:pt x="845624" y="51865"/>
                  <a:pt x="870159" y="51865"/>
                </a:cubicBezTo>
                <a:close/>
                <a:moveTo>
                  <a:pt x="496327" y="51865"/>
                </a:moveTo>
                <a:cubicBezTo>
                  <a:pt x="519084" y="51647"/>
                  <a:pt x="535961" y="60648"/>
                  <a:pt x="543619" y="83187"/>
                </a:cubicBezTo>
                <a:lnTo>
                  <a:pt x="543655" y="83187"/>
                </a:lnTo>
                <a:cubicBezTo>
                  <a:pt x="538174" y="108811"/>
                  <a:pt x="516942" y="118429"/>
                  <a:pt x="493714" y="118429"/>
                </a:cubicBezTo>
                <a:cubicBezTo>
                  <a:pt x="488016" y="118211"/>
                  <a:pt x="481882" y="117558"/>
                  <a:pt x="476401" y="116251"/>
                </a:cubicBezTo>
                <a:cubicBezTo>
                  <a:pt x="479704" y="135959"/>
                  <a:pt x="490193" y="147791"/>
                  <a:pt x="508377" y="147791"/>
                </a:cubicBezTo>
                <a:cubicBezTo>
                  <a:pt x="523475" y="147791"/>
                  <a:pt x="538174" y="138572"/>
                  <a:pt x="541877" y="124127"/>
                </a:cubicBezTo>
                <a:cubicBezTo>
                  <a:pt x="542748" y="126087"/>
                  <a:pt x="543183" y="127648"/>
                  <a:pt x="543183" y="130479"/>
                </a:cubicBezTo>
                <a:cubicBezTo>
                  <a:pt x="542965" y="151493"/>
                  <a:pt x="521080" y="169241"/>
                  <a:pt x="496762" y="169241"/>
                </a:cubicBezTo>
                <a:cubicBezTo>
                  <a:pt x="466094" y="169241"/>
                  <a:pt x="444426" y="147356"/>
                  <a:pt x="444426" y="111424"/>
                </a:cubicBezTo>
                <a:cubicBezTo>
                  <a:pt x="444426" y="77707"/>
                  <a:pt x="463263" y="52300"/>
                  <a:pt x="496327" y="51865"/>
                </a:cubicBezTo>
                <a:close/>
                <a:moveTo>
                  <a:pt x="194938" y="51865"/>
                </a:moveTo>
                <a:cubicBezTo>
                  <a:pt x="224518" y="51865"/>
                  <a:pt x="240052" y="66528"/>
                  <a:pt x="240052" y="93894"/>
                </a:cubicBezTo>
                <a:lnTo>
                  <a:pt x="240052" y="149533"/>
                </a:lnTo>
                <a:cubicBezTo>
                  <a:pt x="240052" y="158280"/>
                  <a:pt x="241141" y="160712"/>
                  <a:pt x="245968" y="162672"/>
                </a:cubicBezTo>
                <a:cubicBezTo>
                  <a:pt x="239834" y="166193"/>
                  <a:pt x="232176" y="168370"/>
                  <a:pt x="225825" y="168370"/>
                </a:cubicBezTo>
                <a:cubicBezTo>
                  <a:pt x="215735" y="168370"/>
                  <a:pt x="209166" y="162454"/>
                  <a:pt x="209166" y="154578"/>
                </a:cubicBezTo>
                <a:lnTo>
                  <a:pt x="209166" y="148445"/>
                </a:lnTo>
                <a:cubicBezTo>
                  <a:pt x="201943" y="160277"/>
                  <a:pt x="188115" y="169024"/>
                  <a:pt x="172363" y="169024"/>
                </a:cubicBezTo>
                <a:cubicBezTo>
                  <a:pt x="155305" y="169024"/>
                  <a:pt x="143255" y="158099"/>
                  <a:pt x="143255" y="140569"/>
                </a:cubicBezTo>
                <a:cubicBezTo>
                  <a:pt x="143255" y="117594"/>
                  <a:pt x="165612" y="105327"/>
                  <a:pt x="206552" y="105327"/>
                </a:cubicBezTo>
                <a:lnTo>
                  <a:pt x="209383" y="105327"/>
                </a:lnTo>
                <a:lnTo>
                  <a:pt x="209383" y="80356"/>
                </a:lnTo>
                <a:cubicBezTo>
                  <a:pt x="209383" y="62608"/>
                  <a:pt x="202814" y="58834"/>
                  <a:pt x="193196" y="58834"/>
                </a:cubicBezTo>
                <a:cubicBezTo>
                  <a:pt x="184231" y="58834"/>
                  <a:pt x="177009" y="63733"/>
                  <a:pt x="177009" y="77307"/>
                </a:cubicBezTo>
                <a:cubicBezTo>
                  <a:pt x="177009" y="80138"/>
                  <a:pt x="177444" y="82969"/>
                  <a:pt x="177880" y="87361"/>
                </a:cubicBezTo>
                <a:cubicBezTo>
                  <a:pt x="178533" y="91753"/>
                  <a:pt x="177009" y="93059"/>
                  <a:pt x="171528" y="93059"/>
                </a:cubicBezTo>
                <a:cubicBezTo>
                  <a:pt x="161656" y="93059"/>
                  <a:pt x="150732" y="88885"/>
                  <a:pt x="146122" y="82098"/>
                </a:cubicBezTo>
                <a:cubicBezTo>
                  <a:pt x="151784" y="61737"/>
                  <a:pt x="170403" y="51865"/>
                  <a:pt x="194938" y="51865"/>
                </a:cubicBezTo>
                <a:close/>
                <a:moveTo>
                  <a:pt x="1152856" y="23482"/>
                </a:moveTo>
                <a:cubicBezTo>
                  <a:pt x="1158300" y="20143"/>
                  <a:pt x="1165450" y="21268"/>
                  <a:pt x="1169661" y="26059"/>
                </a:cubicBezTo>
                <a:cubicBezTo>
                  <a:pt x="1171040" y="27620"/>
                  <a:pt x="1171983" y="29434"/>
                  <a:pt x="1172492" y="31285"/>
                </a:cubicBezTo>
                <a:cubicBezTo>
                  <a:pt x="1173907" y="36439"/>
                  <a:pt x="1172092" y="42138"/>
                  <a:pt x="1167555" y="45477"/>
                </a:cubicBezTo>
                <a:lnTo>
                  <a:pt x="1147666" y="60103"/>
                </a:lnTo>
                <a:cubicBezTo>
                  <a:pt x="1158917" y="66673"/>
                  <a:pt x="1166067" y="77343"/>
                  <a:pt x="1166067" y="91716"/>
                </a:cubicBezTo>
                <a:cubicBezTo>
                  <a:pt x="1166067" y="116469"/>
                  <a:pt x="1144617" y="132003"/>
                  <a:pt x="1112860" y="132003"/>
                </a:cubicBezTo>
                <a:cubicBezTo>
                  <a:pt x="1105202" y="132003"/>
                  <a:pt x="1097761" y="131132"/>
                  <a:pt x="1091410" y="129389"/>
                </a:cubicBezTo>
                <a:cubicBezTo>
                  <a:pt x="1086147" y="131132"/>
                  <a:pt x="1083752" y="133309"/>
                  <a:pt x="1083752" y="137483"/>
                </a:cubicBezTo>
                <a:cubicBezTo>
                  <a:pt x="1083752" y="145577"/>
                  <a:pt x="1095112" y="147791"/>
                  <a:pt x="1118994" y="150186"/>
                </a:cubicBezTo>
                <a:lnTo>
                  <a:pt x="1118994" y="150114"/>
                </a:lnTo>
                <a:cubicBezTo>
                  <a:pt x="1153147" y="153380"/>
                  <a:pt x="1177246" y="159296"/>
                  <a:pt x="1177246" y="184920"/>
                </a:cubicBezTo>
                <a:cubicBezTo>
                  <a:pt x="1177246" y="206805"/>
                  <a:pt x="1158627" y="223682"/>
                  <a:pt x="1114166" y="223682"/>
                </a:cubicBezTo>
                <a:cubicBezTo>
                  <a:pt x="1078925" y="223682"/>
                  <a:pt x="1056785" y="212976"/>
                  <a:pt x="1053954" y="194356"/>
                </a:cubicBezTo>
                <a:cubicBezTo>
                  <a:pt x="1060741" y="188912"/>
                  <a:pt x="1070613" y="184738"/>
                  <a:pt x="1079578" y="184738"/>
                </a:cubicBezTo>
                <a:cubicBezTo>
                  <a:pt x="1083715" y="184738"/>
                  <a:pt x="1087018" y="185827"/>
                  <a:pt x="1087018" y="191090"/>
                </a:cubicBezTo>
                <a:cubicBezTo>
                  <a:pt x="1087018" y="194139"/>
                  <a:pt x="1085712" y="196099"/>
                  <a:pt x="1085712" y="199619"/>
                </a:cubicBezTo>
                <a:cubicBezTo>
                  <a:pt x="1085712" y="210544"/>
                  <a:pt x="1096237" y="215444"/>
                  <a:pt x="1116816" y="215444"/>
                </a:cubicBezTo>
                <a:cubicBezTo>
                  <a:pt x="1139573" y="215444"/>
                  <a:pt x="1149880" y="208620"/>
                  <a:pt x="1149880" y="197659"/>
                </a:cubicBezTo>
                <a:cubicBezTo>
                  <a:pt x="1149880" y="184738"/>
                  <a:pt x="1140444" y="179040"/>
                  <a:pt x="1107379" y="175774"/>
                </a:cubicBezTo>
                <a:cubicBezTo>
                  <a:pt x="1072791" y="172253"/>
                  <a:pt x="1061830" y="164377"/>
                  <a:pt x="1061830" y="150150"/>
                </a:cubicBezTo>
                <a:cubicBezTo>
                  <a:pt x="1061830" y="138572"/>
                  <a:pt x="1069524" y="130914"/>
                  <a:pt x="1085058" y="127175"/>
                </a:cubicBezTo>
                <a:cubicBezTo>
                  <a:pt x="1069524" y="121042"/>
                  <a:pt x="1059434" y="108810"/>
                  <a:pt x="1059434" y="91716"/>
                </a:cubicBezTo>
                <a:cubicBezTo>
                  <a:pt x="1059434" y="67398"/>
                  <a:pt x="1080667" y="51864"/>
                  <a:pt x="1112642" y="51864"/>
                </a:cubicBezTo>
                <a:cubicBezTo>
                  <a:pt x="1124075" y="51864"/>
                  <a:pt x="1134310" y="53861"/>
                  <a:pt x="1142839" y="57635"/>
                </a:cubicBezTo>
                <a:lnTo>
                  <a:pt x="1146614" y="32991"/>
                </a:lnTo>
                <a:cubicBezTo>
                  <a:pt x="1146650" y="32846"/>
                  <a:pt x="1146686" y="32701"/>
                  <a:pt x="1146686" y="32556"/>
                </a:cubicBezTo>
                <a:cubicBezTo>
                  <a:pt x="1146977" y="30814"/>
                  <a:pt x="1147630" y="29144"/>
                  <a:pt x="1148610" y="27620"/>
                </a:cubicBezTo>
                <a:cubicBezTo>
                  <a:pt x="1149662" y="25986"/>
                  <a:pt x="1151078" y="24571"/>
                  <a:pt x="1152856" y="23482"/>
                </a:cubicBezTo>
                <a:close/>
                <a:moveTo>
                  <a:pt x="121768" y="11687"/>
                </a:moveTo>
                <a:cubicBezTo>
                  <a:pt x="135777" y="11687"/>
                  <a:pt x="143218" y="15825"/>
                  <a:pt x="143218" y="26350"/>
                </a:cubicBezTo>
                <a:cubicBezTo>
                  <a:pt x="143000" y="47582"/>
                  <a:pt x="115634" y="97088"/>
                  <a:pt x="98322" y="136286"/>
                </a:cubicBezTo>
                <a:cubicBezTo>
                  <a:pt x="93966" y="146376"/>
                  <a:pt x="90881" y="153163"/>
                  <a:pt x="90664" y="159950"/>
                </a:cubicBezTo>
                <a:cubicBezTo>
                  <a:pt x="90664" y="161474"/>
                  <a:pt x="90446" y="163470"/>
                  <a:pt x="91099" y="165648"/>
                </a:cubicBezTo>
                <a:cubicBezTo>
                  <a:pt x="81227" y="166955"/>
                  <a:pt x="71609" y="167608"/>
                  <a:pt x="66564" y="167608"/>
                </a:cubicBezTo>
                <a:cubicBezTo>
                  <a:pt x="57817" y="167608"/>
                  <a:pt x="55385" y="165866"/>
                  <a:pt x="52990" y="158208"/>
                </a:cubicBezTo>
                <a:cubicBezTo>
                  <a:pt x="39634" y="115271"/>
                  <a:pt x="24753" y="74113"/>
                  <a:pt x="11179" y="40614"/>
                </a:cubicBezTo>
                <a:cubicBezTo>
                  <a:pt x="6569" y="28346"/>
                  <a:pt x="3738" y="21341"/>
                  <a:pt x="0" y="13901"/>
                </a:cubicBezTo>
                <a:cubicBezTo>
                  <a:pt x="7876" y="12377"/>
                  <a:pt x="17748" y="11941"/>
                  <a:pt x="26277" y="11941"/>
                </a:cubicBezTo>
                <a:cubicBezTo>
                  <a:pt x="36803" y="11941"/>
                  <a:pt x="39888" y="15897"/>
                  <a:pt x="42936" y="23555"/>
                </a:cubicBezTo>
                <a:cubicBezTo>
                  <a:pt x="53026" y="47437"/>
                  <a:pt x="68633" y="103548"/>
                  <a:pt x="81771" y="153489"/>
                </a:cubicBezTo>
                <a:cubicBezTo>
                  <a:pt x="88123" y="134217"/>
                  <a:pt x="97487" y="114037"/>
                  <a:pt x="100318" y="90156"/>
                </a:cubicBezTo>
                <a:cubicBezTo>
                  <a:pt x="105145" y="60830"/>
                  <a:pt x="106887" y="31722"/>
                  <a:pt x="99229" y="14191"/>
                </a:cubicBezTo>
                <a:cubicBezTo>
                  <a:pt x="107758" y="12449"/>
                  <a:pt x="115199" y="11796"/>
                  <a:pt x="121768" y="11796"/>
                </a:cubicBezTo>
                <a:close/>
                <a:moveTo>
                  <a:pt x="627023" y="10743"/>
                </a:moveTo>
                <a:cubicBezTo>
                  <a:pt x="654607" y="10743"/>
                  <a:pt x="678706" y="26930"/>
                  <a:pt x="684840" y="51030"/>
                </a:cubicBezTo>
                <a:cubicBezTo>
                  <a:pt x="677145" y="61773"/>
                  <a:pt x="663136" y="71609"/>
                  <a:pt x="655260" y="71609"/>
                </a:cubicBezTo>
                <a:cubicBezTo>
                  <a:pt x="651739" y="71609"/>
                  <a:pt x="650215" y="69431"/>
                  <a:pt x="650215" y="65693"/>
                </a:cubicBezTo>
                <a:cubicBezTo>
                  <a:pt x="650215" y="63515"/>
                  <a:pt x="650868" y="56728"/>
                  <a:pt x="650868" y="52554"/>
                </a:cubicBezTo>
                <a:cubicBezTo>
                  <a:pt x="650868" y="30451"/>
                  <a:pt x="640343" y="18111"/>
                  <a:pt x="625898" y="18111"/>
                </a:cubicBezTo>
                <a:cubicBezTo>
                  <a:pt x="607061" y="18111"/>
                  <a:pt x="594793" y="39198"/>
                  <a:pt x="594793" y="81009"/>
                </a:cubicBezTo>
                <a:cubicBezTo>
                  <a:pt x="594793" y="117775"/>
                  <a:pt x="609928" y="141875"/>
                  <a:pt x="639254" y="141875"/>
                </a:cubicBezTo>
                <a:lnTo>
                  <a:pt x="639290" y="141947"/>
                </a:lnTo>
                <a:cubicBezTo>
                  <a:pt x="659688" y="141947"/>
                  <a:pt x="675875" y="130115"/>
                  <a:pt x="682227" y="111932"/>
                </a:cubicBezTo>
                <a:cubicBezTo>
                  <a:pt x="683751" y="114327"/>
                  <a:pt x="685058" y="117376"/>
                  <a:pt x="685058" y="121986"/>
                </a:cubicBezTo>
                <a:cubicBezTo>
                  <a:pt x="685058" y="144307"/>
                  <a:pt x="660087" y="169277"/>
                  <a:pt x="626370" y="169277"/>
                </a:cubicBezTo>
                <a:cubicBezTo>
                  <a:pt x="588696" y="169277"/>
                  <a:pt x="559370" y="138826"/>
                  <a:pt x="559370" y="89792"/>
                </a:cubicBezTo>
                <a:cubicBezTo>
                  <a:pt x="559370" y="44243"/>
                  <a:pt x="585865" y="10743"/>
                  <a:pt x="627023" y="10743"/>
                </a:cubicBezTo>
                <a:close/>
                <a:moveTo>
                  <a:pt x="717977" y="0"/>
                </a:moveTo>
                <a:cubicBezTo>
                  <a:pt x="729773" y="0"/>
                  <a:pt x="733293" y="4573"/>
                  <a:pt x="733293" y="21232"/>
                </a:cubicBezTo>
                <a:lnTo>
                  <a:pt x="733293" y="81663"/>
                </a:lnTo>
                <a:cubicBezTo>
                  <a:pt x="740516" y="61265"/>
                  <a:pt x="754344" y="51865"/>
                  <a:pt x="771620" y="51865"/>
                </a:cubicBezTo>
                <a:cubicBezTo>
                  <a:pt x="788896" y="51865"/>
                  <a:pt x="798986" y="64568"/>
                  <a:pt x="798986" y="88232"/>
                </a:cubicBezTo>
                <a:lnTo>
                  <a:pt x="798986" y="149098"/>
                </a:lnTo>
                <a:lnTo>
                  <a:pt x="799022" y="149061"/>
                </a:lnTo>
                <a:cubicBezTo>
                  <a:pt x="799022" y="158026"/>
                  <a:pt x="800329" y="160458"/>
                  <a:pt x="805374" y="162418"/>
                </a:cubicBezTo>
                <a:cubicBezTo>
                  <a:pt x="797026" y="166592"/>
                  <a:pt x="790239" y="168551"/>
                  <a:pt x="782145" y="168551"/>
                </a:cubicBezTo>
                <a:cubicBezTo>
                  <a:pt x="774052" y="168551"/>
                  <a:pt x="768571" y="164160"/>
                  <a:pt x="768571" y="156719"/>
                </a:cubicBezTo>
                <a:lnTo>
                  <a:pt x="768571" y="92515"/>
                </a:lnTo>
                <a:cubicBezTo>
                  <a:pt x="768571" y="78505"/>
                  <a:pt x="764180" y="71936"/>
                  <a:pt x="755215" y="71936"/>
                </a:cubicBezTo>
                <a:cubicBezTo>
                  <a:pt x="745597" y="71936"/>
                  <a:pt x="736378" y="80937"/>
                  <a:pt x="733329" y="95600"/>
                </a:cubicBezTo>
                <a:lnTo>
                  <a:pt x="733329" y="149969"/>
                </a:lnTo>
                <a:cubicBezTo>
                  <a:pt x="733329" y="156574"/>
                  <a:pt x="733765" y="163361"/>
                  <a:pt x="734854" y="166410"/>
                </a:cubicBezTo>
                <a:cubicBezTo>
                  <a:pt x="728974" y="167281"/>
                  <a:pt x="721098" y="167717"/>
                  <a:pt x="712968" y="167717"/>
                </a:cubicBezTo>
                <a:cubicBezTo>
                  <a:pt x="704838" y="167717"/>
                  <a:pt x="702661" y="166410"/>
                  <a:pt x="702661" y="160276"/>
                </a:cubicBezTo>
                <a:lnTo>
                  <a:pt x="702661" y="20797"/>
                </a:lnTo>
                <a:cubicBezTo>
                  <a:pt x="702661" y="13574"/>
                  <a:pt x="701318" y="8783"/>
                  <a:pt x="698269" y="5045"/>
                </a:cubicBezTo>
                <a:cubicBezTo>
                  <a:pt x="702661" y="2178"/>
                  <a:pt x="710972" y="0"/>
                  <a:pt x="717977" y="0"/>
                </a:cubicBezTo>
                <a:close/>
                <a:moveTo>
                  <a:pt x="284113" y="0"/>
                </a:moveTo>
                <a:cubicBezTo>
                  <a:pt x="295909" y="0"/>
                  <a:pt x="299429" y="4573"/>
                  <a:pt x="299429" y="21232"/>
                </a:cubicBezTo>
                <a:lnTo>
                  <a:pt x="299429" y="149098"/>
                </a:lnTo>
                <a:lnTo>
                  <a:pt x="299465" y="149134"/>
                </a:lnTo>
                <a:cubicBezTo>
                  <a:pt x="299465" y="158099"/>
                  <a:pt x="300554" y="160530"/>
                  <a:pt x="305599" y="162490"/>
                </a:cubicBezTo>
                <a:cubicBezTo>
                  <a:pt x="297469" y="166664"/>
                  <a:pt x="290247" y="168624"/>
                  <a:pt x="282588" y="168624"/>
                </a:cubicBezTo>
                <a:cubicBezTo>
                  <a:pt x="274277" y="168624"/>
                  <a:pt x="268797" y="164232"/>
                  <a:pt x="268797" y="156792"/>
                </a:cubicBezTo>
                <a:lnTo>
                  <a:pt x="268797" y="20797"/>
                </a:lnTo>
                <a:cubicBezTo>
                  <a:pt x="268797" y="13574"/>
                  <a:pt x="267454" y="8783"/>
                  <a:pt x="264405" y="5045"/>
                </a:cubicBezTo>
                <a:cubicBezTo>
                  <a:pt x="268797" y="2178"/>
                  <a:pt x="277108" y="0"/>
                  <a:pt x="284113" y="0"/>
                </a:cubicBezTo>
                <a:close/>
              </a:path>
            </a:pathLst>
          </a:custGeom>
          <a:solidFill>
            <a:schemeClr val="bg2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800" dirty="0">
              <a:latin typeface="Lora" pitchFamily="2" charset="0"/>
            </a:endParaRP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8C8BC116-6B6B-BEA9-5EE5-761FECB97E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8285" y="1081400"/>
            <a:ext cx="17743488" cy="11553824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nl-NL" sz="7501" dirty="0">
                <a:solidFill>
                  <a:schemeClr val="bg1"/>
                </a:solidFill>
                <a:latin typeface="Lora" pitchFamily="2" charset="0"/>
                <a:ea typeface="+mj-ea"/>
                <a:cs typeface="+mj-cs"/>
              </a:defRPr>
            </a:lvl1pPr>
          </a:lstStyle>
          <a:p>
            <a:pPr marL="719990" lvl="0" indent="-719990"/>
            <a:r>
              <a:rPr lang="nl-NL" dirty="0"/>
              <a:t>Klikken om een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9007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1"/>
            <a:ext cx="21031200" cy="870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  <a:latin typeface="Lora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  <a:latin typeface="Lora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  <a:latin typeface="Lora" pitchFamily="2" charset="0"/>
              </a:defRPr>
            </a:lvl1pPr>
          </a:lstStyle>
          <a:p>
            <a:fld id="{3BBBB12A-8474-4EEF-80EC-3A8191B6C0C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E643B81-930D-550F-3369-D2AD4B2DA085}"/>
              </a:ext>
            </a:extLst>
          </p:cNvPr>
          <p:cNvSpPr/>
          <p:nvPr userDrawn="1"/>
        </p:nvSpPr>
        <p:spPr>
          <a:xfrm>
            <a:off x="-1" y="-1240819"/>
            <a:ext cx="1080000" cy="1080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sx="106000" sy="106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latin typeface="Lora" pitchFamily="2" charset="0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8D1BA40-2905-F222-D7E2-F19A2F8A30F2}"/>
              </a:ext>
            </a:extLst>
          </p:cNvPr>
          <p:cNvSpPr/>
          <p:nvPr userDrawn="1"/>
        </p:nvSpPr>
        <p:spPr>
          <a:xfrm>
            <a:off x="1216559" y="-1240819"/>
            <a:ext cx="1080000" cy="108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sx="106000" sy="106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latin typeface="Lora" pitchFamily="2" charset="0"/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FBDEF399-8B93-AFBE-DAAE-16E7AD1B7F1A}"/>
              </a:ext>
            </a:extLst>
          </p:cNvPr>
          <p:cNvSpPr/>
          <p:nvPr userDrawn="1"/>
        </p:nvSpPr>
        <p:spPr>
          <a:xfrm>
            <a:off x="2433119" y="-1240819"/>
            <a:ext cx="1080000" cy="1080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sx="106000" sy="106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latin typeface="Lora" pitchFamily="2" charset="0"/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76F90926-1DEF-F297-A6F5-14F32C271E29}"/>
              </a:ext>
            </a:extLst>
          </p:cNvPr>
          <p:cNvSpPr/>
          <p:nvPr userDrawn="1"/>
        </p:nvSpPr>
        <p:spPr>
          <a:xfrm>
            <a:off x="3649679" y="-1240819"/>
            <a:ext cx="1080000" cy="1080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sx="106000" sy="106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latin typeface="Lora" pitchFamily="2" charset="0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45221520-5C7E-9021-A7E9-CEE9CE8C82E4}"/>
              </a:ext>
            </a:extLst>
          </p:cNvPr>
          <p:cNvSpPr/>
          <p:nvPr userDrawn="1"/>
        </p:nvSpPr>
        <p:spPr>
          <a:xfrm>
            <a:off x="4866239" y="-1240819"/>
            <a:ext cx="1080000" cy="10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sx="106000" sy="106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latin typeface="Lora" pitchFamily="2" charset="0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CB2A1FCC-051A-16A5-25E7-4211FD61AFDD}"/>
              </a:ext>
            </a:extLst>
          </p:cNvPr>
          <p:cNvSpPr/>
          <p:nvPr userDrawn="1"/>
        </p:nvSpPr>
        <p:spPr>
          <a:xfrm>
            <a:off x="6082800" y="-1240819"/>
            <a:ext cx="1080000" cy="108000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sx="106000" sy="106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8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</p:sldLayoutIdLst>
  <p:hf hdr="0" ftr="0" dt="0"/>
  <p:txStyles>
    <p:titleStyle>
      <a:lvl1pPr algn="l" defTabSz="1828778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Lora" pitchFamily="2" charset="0"/>
          <a:ea typeface="+mj-ea"/>
          <a:cs typeface="+mj-cs"/>
        </a:defRPr>
      </a:lvl1pPr>
    </p:titleStyle>
    <p:bodyStyle>
      <a:lvl1pPr marL="457195" indent="-457195" algn="l" defTabSz="182877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Lora" pitchFamily="2" charset="0"/>
          <a:ea typeface="+mn-ea"/>
          <a:cs typeface="+mn-cs"/>
        </a:defRPr>
      </a:lvl1pPr>
      <a:lvl2pPr marL="1371582" indent="-457195" algn="l" defTabSz="18287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Lora" pitchFamily="2" charset="0"/>
          <a:ea typeface="+mn-ea"/>
          <a:cs typeface="+mn-cs"/>
        </a:defRPr>
      </a:lvl2pPr>
      <a:lvl3pPr marL="2285973" indent="-457195" algn="l" defTabSz="18287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Lora" pitchFamily="2" charset="0"/>
          <a:ea typeface="+mn-ea"/>
          <a:cs typeface="+mn-cs"/>
        </a:defRPr>
      </a:lvl3pPr>
      <a:lvl4pPr marL="3200360" indent="-457195" algn="l" defTabSz="18287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ora" pitchFamily="2" charset="0"/>
          <a:ea typeface="+mn-ea"/>
          <a:cs typeface="+mn-cs"/>
        </a:defRPr>
      </a:lvl4pPr>
      <a:lvl5pPr marL="4114747" indent="-457195" algn="l" defTabSz="18287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ora" pitchFamily="2" charset="0"/>
          <a:ea typeface="+mn-ea"/>
          <a:cs typeface="+mn-cs"/>
        </a:defRPr>
      </a:lvl5pPr>
      <a:lvl6pPr marL="5029138" indent="-457195" algn="l" defTabSz="18287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525" indent="-457195" algn="l" defTabSz="18287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915" indent="-457195" algn="l" defTabSz="18287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302" indent="-457195" algn="l" defTabSz="18287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87" algn="l" defTabSz="18287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78" algn="l" defTabSz="18287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65" algn="l" defTabSz="18287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55" algn="l" defTabSz="18287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942" algn="l" defTabSz="18287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333" algn="l" defTabSz="18287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720" algn="l" defTabSz="18287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107" algn="l" defTabSz="18287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808" userDrawn="1">
          <p15:clr>
            <a:srgbClr val="F26B43"/>
          </p15:clr>
        </p15:guide>
        <p15:guide id="4" pos="14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lickr.com/photos/tonychocolonely/3230258907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19085-0195-E8BC-3A5E-3ACBF5C6E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2703" y="10039350"/>
            <a:ext cx="21818600" cy="2149474"/>
          </a:xfrm>
        </p:spPr>
        <p:txBody>
          <a:bodyPr>
            <a:normAutofit/>
          </a:bodyPr>
          <a:lstStyle/>
          <a:p>
            <a:r>
              <a:rPr lang="nl-NL" dirty="0"/>
              <a:t>Best </a:t>
            </a:r>
            <a:r>
              <a:rPr lang="nl-NL" dirty="0" err="1"/>
              <a:t>practices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sectors</a:t>
            </a:r>
            <a:br>
              <a:rPr lang="nl-NL" dirty="0"/>
            </a:br>
            <a:r>
              <a:rPr lang="nl-NL" b="1" dirty="0"/>
              <a:t>Anne Manschot</a:t>
            </a:r>
            <a:r>
              <a:rPr lang="nl-NL" dirty="0"/>
              <a:t>, Senior consultant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SPOD, 21 May 2025</a:t>
            </a:r>
            <a:endParaRPr lang="nl-NL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49DB1C-55C5-7F42-4067-D9CA49E7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 policy </a:t>
            </a:r>
            <a:r>
              <a:rPr lang="nl-NL" dirty="0" err="1"/>
              <a:t>to</a:t>
            </a:r>
            <a:r>
              <a:rPr lang="nl-NL" dirty="0"/>
              <a:t> impact</a:t>
            </a:r>
          </a:p>
        </p:txBody>
      </p:sp>
    </p:spTree>
    <p:extLst>
      <p:ext uri="{BB962C8B-B14F-4D97-AF65-F5344CB8AC3E}">
        <p14:creationId xmlns:p14="http://schemas.microsoft.com/office/powerpoint/2010/main" val="237130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85B1A5B-5B9A-0EEA-2732-4230FE60C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THANK YOU!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C48C92E-4F8F-5D3C-33FA-64F9DE059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nl-NL" dirty="0"/>
              <a:t>info@wevaluechange.com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2B5C01D-EBC6-8C7A-9245-07F7AF8247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l-NL" dirty="0"/>
              <a:t>+31 6 20 62 69 55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6F8964D-9E60-3F42-4BC9-CB9D29D9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b="1" dirty="0"/>
              <a:t>Anne Manschot</a:t>
            </a:r>
            <a:br>
              <a:rPr lang="nl-NL" dirty="0"/>
            </a:br>
            <a:r>
              <a:rPr lang="nl-NL" dirty="0"/>
              <a:t>Senior consultant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84D8C0-A2DC-59CE-889E-B5E81563C6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377525" y="12931775"/>
            <a:ext cx="1006475" cy="498475"/>
          </a:xfrm>
        </p:spPr>
        <p:txBody>
          <a:bodyPr/>
          <a:lstStyle/>
          <a:p>
            <a:fld id="{86CB4B4D-7CA3-9044-876B-883B54F8677D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47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4CD1C-73B1-2967-12AE-3B52F00A69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85D682E1-CAD2-27EC-3899-C02F10F769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6065"/>
          <a:stretch>
            <a:fillRect/>
          </a:stretch>
        </p:blipFill>
        <p:spPr/>
      </p:pic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8ED210B4-0732-EC53-7F0B-D0F82E28D57F}"/>
              </a:ext>
            </a:extLst>
          </p:cNvPr>
          <p:cNvPicPr>
            <a:picLocks noGrp="1" noChangeAspect="1"/>
          </p:cNvPicPr>
          <p:nvPr>
            <p:ph type="pic" sz="half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" b="456"/>
          <a:stretch>
            <a:fillRect/>
          </a:stretch>
        </p:blipFill>
        <p:spPr/>
      </p:pic>
      <p:pic>
        <p:nvPicPr>
          <p:cNvPr id="67" name="Picture Placeholder 66">
            <a:extLst>
              <a:ext uri="{FF2B5EF4-FFF2-40B4-BE49-F238E27FC236}">
                <a16:creationId xmlns:a16="http://schemas.microsoft.com/office/drawing/2014/main" id="{877481CF-2BB9-A4FF-D1A7-1A679D2A5824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2" b="128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932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E02282-1B72-13E6-4C70-782B51FF09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 err="1"/>
              <a:t>Due</a:t>
            </a:r>
            <a:r>
              <a:rPr lang="nl-NL" dirty="0"/>
              <a:t> diligence in a nutshell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DD421F-1F06-EF2D-B966-2DCFD77644E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Do no </a:t>
            </a:r>
            <a:r>
              <a:rPr lang="nl-NL" dirty="0" err="1"/>
              <a:t>harm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40A69-1BB0-1CE6-11E8-7790F1085C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027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9EC43-78A2-F402-9DC6-3022D1BFC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BD69-85E9-98A0-26DF-5F85C8A2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3" y="1620697"/>
            <a:ext cx="21818600" cy="1778387"/>
          </a:xfrm>
        </p:spPr>
        <p:txBody>
          <a:bodyPr/>
          <a:lstStyle/>
          <a:p>
            <a:r>
              <a:rPr lang="nl-NL" dirty="0"/>
              <a:t>It </a:t>
            </a:r>
            <a:r>
              <a:rPr lang="nl-NL" dirty="0" err="1"/>
              <a:t>may</a:t>
            </a:r>
            <a:r>
              <a:rPr lang="nl-NL" dirty="0"/>
              <a:t> start </a:t>
            </a:r>
            <a:r>
              <a:rPr lang="nl-NL" dirty="0" err="1"/>
              <a:t>with</a:t>
            </a:r>
            <a:r>
              <a:rPr lang="nl-NL" dirty="0"/>
              <a:t> a policy…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79FEA-7641-ED37-334E-03C488F226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094660" y="12932231"/>
            <a:ext cx="1006643" cy="497949"/>
          </a:xfrm>
        </p:spPr>
        <p:txBody>
          <a:bodyPr/>
          <a:lstStyle/>
          <a:p>
            <a:fld id="{86CB4B4D-7CA3-9044-876B-883B54F8677D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5756E-92DB-5237-FE63-B18BAB924190}"/>
              </a:ext>
            </a:extLst>
          </p:cNvPr>
          <p:cNvSpPr/>
          <p:nvPr/>
        </p:nvSpPr>
        <p:spPr>
          <a:xfrm>
            <a:off x="1716572" y="4215099"/>
            <a:ext cx="7614045" cy="1940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nl-NL" sz="3200" dirty="0">
              <a:latin typeface="Lora" pitchFamily="2" charset="0"/>
            </a:endParaRPr>
          </a:p>
          <a:p>
            <a:pPr algn="r"/>
            <a:r>
              <a:rPr lang="en-GB" sz="3200" b="1" dirty="0">
                <a:latin typeface="Lora" pitchFamily="2" charset="0"/>
              </a:rPr>
              <a:t>Values first</a:t>
            </a:r>
          </a:p>
          <a:p>
            <a:pPr algn="r"/>
            <a:r>
              <a:rPr lang="en-GB" sz="2200" dirty="0">
                <a:latin typeface="Lora" pitchFamily="2" charset="0"/>
              </a:rPr>
              <a:t>Enables you to withstand external pressure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DC6E6-8831-C19B-14B1-61DB2A47EF25}"/>
              </a:ext>
            </a:extLst>
          </p:cNvPr>
          <p:cNvSpPr/>
          <p:nvPr/>
        </p:nvSpPr>
        <p:spPr>
          <a:xfrm>
            <a:off x="1716571" y="6868390"/>
            <a:ext cx="7614043" cy="1940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nl-NL" sz="3200" dirty="0">
              <a:latin typeface="Lora" pitchFamily="2" charset="0"/>
            </a:endParaRPr>
          </a:p>
          <a:p>
            <a:pPr algn="r"/>
            <a:r>
              <a:rPr lang="en-GB" sz="3200" b="1" dirty="0">
                <a:latin typeface="Lora" pitchFamily="2" charset="0"/>
              </a:rPr>
              <a:t>Senior buy-in</a:t>
            </a:r>
          </a:p>
          <a:p>
            <a:pPr algn="r"/>
            <a:r>
              <a:rPr lang="en-US" sz="2200" dirty="0">
                <a:latin typeface="Lora" pitchFamily="2" charset="0"/>
              </a:rPr>
              <a:t>Upholding the policy, even when it hurts</a:t>
            </a:r>
          </a:p>
          <a:p>
            <a:pPr algn="r"/>
            <a:r>
              <a:rPr lang="en-GB" sz="3200" dirty="0">
                <a:latin typeface="Lora" pitchFamily="2" charset="0"/>
              </a:rPr>
              <a:t> </a:t>
            </a:r>
            <a:br>
              <a:rPr lang="en-GB" sz="3200" dirty="0">
                <a:latin typeface="Lora" pitchFamily="2" charset="0"/>
              </a:rPr>
            </a:br>
            <a:endParaRPr lang="en-GB" sz="3200" dirty="0">
              <a:latin typeface="Lor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D317EC-CD48-41D2-375B-24FE38D34A44}"/>
              </a:ext>
            </a:extLst>
          </p:cNvPr>
          <p:cNvSpPr/>
          <p:nvPr/>
        </p:nvSpPr>
        <p:spPr>
          <a:xfrm>
            <a:off x="1716571" y="9521681"/>
            <a:ext cx="7614041" cy="1940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nl-NL" sz="3200" dirty="0">
              <a:latin typeface="Lora" pitchFamily="2" charset="0"/>
            </a:endParaRPr>
          </a:p>
          <a:p>
            <a:pPr algn="r"/>
            <a:r>
              <a:rPr lang="en-GB" sz="3200" b="1" dirty="0">
                <a:latin typeface="Lora" pitchFamily="2" charset="0"/>
              </a:rPr>
              <a:t>Communicate</a:t>
            </a:r>
          </a:p>
          <a:p>
            <a:pPr algn="r"/>
            <a:r>
              <a:rPr lang="en-GB" sz="2200" dirty="0">
                <a:latin typeface="Lora" pitchFamily="2" charset="0"/>
              </a:rPr>
              <a:t>The more you say it, the more it sticks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2E07D0-B27A-398C-E6A9-4131719E93EA}"/>
              </a:ext>
            </a:extLst>
          </p:cNvPr>
          <p:cNvSpPr/>
          <p:nvPr/>
        </p:nvSpPr>
        <p:spPr>
          <a:xfrm>
            <a:off x="1399591" y="3607958"/>
            <a:ext cx="1306285" cy="12327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latin typeface="Lora" pitchFamily="2" charset="0"/>
              </a:rPr>
              <a:t>1</a:t>
            </a:r>
            <a:endParaRPr lang="en-GB" sz="4000" b="1" dirty="0" err="1">
              <a:latin typeface="Lora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BF65B2-6542-1C6A-6C53-97F9CFE44177}"/>
              </a:ext>
            </a:extLst>
          </p:cNvPr>
          <p:cNvSpPr/>
          <p:nvPr/>
        </p:nvSpPr>
        <p:spPr>
          <a:xfrm>
            <a:off x="1399590" y="6413567"/>
            <a:ext cx="1306285" cy="12327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latin typeface="Lora" pitchFamily="2" charset="0"/>
              </a:rPr>
              <a:t>2</a:t>
            </a:r>
            <a:endParaRPr lang="en-GB" sz="4000" b="1" dirty="0" err="1">
              <a:latin typeface="Lora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B1461E-C1E2-DEAC-8FAB-2091D1A1E313}"/>
              </a:ext>
            </a:extLst>
          </p:cNvPr>
          <p:cNvSpPr/>
          <p:nvPr/>
        </p:nvSpPr>
        <p:spPr>
          <a:xfrm>
            <a:off x="1399591" y="9050241"/>
            <a:ext cx="1306285" cy="12327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latin typeface="Lora" pitchFamily="2" charset="0"/>
              </a:rPr>
              <a:t>3</a:t>
            </a:r>
            <a:endParaRPr lang="en-GB" sz="4000" b="1" dirty="0" err="1">
              <a:latin typeface="Lora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5030193-73D3-AA98-A5EE-DCB6055322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70" r="14379"/>
          <a:stretch/>
        </p:blipFill>
        <p:spPr>
          <a:xfrm>
            <a:off x="11083629" y="4215099"/>
            <a:ext cx="9192830" cy="721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29FA03-52B7-7047-5AC0-79D15C1E8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674197" y="10605077"/>
            <a:ext cx="1420628" cy="85737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3A3EFEE-CD65-1985-8ADE-8FC5E8C1252B}"/>
              </a:ext>
            </a:extLst>
          </p:cNvPr>
          <p:cNvCxnSpPr>
            <a:cxnSpLocks/>
          </p:cNvCxnSpPr>
          <p:nvPr/>
        </p:nvCxnSpPr>
        <p:spPr>
          <a:xfrm>
            <a:off x="10045959" y="3607958"/>
            <a:ext cx="0" cy="8409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2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1655E-56D1-4234-D4E3-CEE845310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E02E-0457-8187-2BA0-30FCADA0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 but is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meaningful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integration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17313-6427-8F79-6F2C-C2598AA4C4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3C77A3-3602-C45B-5597-19A5EDD11BD7}"/>
              </a:ext>
            </a:extLst>
          </p:cNvPr>
          <p:cNvSpPr/>
          <p:nvPr/>
        </p:nvSpPr>
        <p:spPr>
          <a:xfrm>
            <a:off x="4222746" y="3656537"/>
            <a:ext cx="4464954" cy="1778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 err="1">
                <a:latin typeface="Lora" pitchFamily="2" charset="0"/>
              </a:rPr>
              <a:t>Know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your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supply</a:t>
            </a:r>
            <a:r>
              <a:rPr lang="nl-NL" sz="2600" b="1" dirty="0">
                <a:latin typeface="Lora" pitchFamily="2" charset="0"/>
              </a:rPr>
              <a:t> chain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D13609-1092-99D6-7665-7946FD635C00}"/>
              </a:ext>
            </a:extLst>
          </p:cNvPr>
          <p:cNvSpPr/>
          <p:nvPr/>
        </p:nvSpPr>
        <p:spPr>
          <a:xfrm>
            <a:off x="9677396" y="3656538"/>
            <a:ext cx="4464954" cy="177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>
                <a:latin typeface="Lora" pitchFamily="2" charset="0"/>
              </a:rPr>
              <a:t>Act on </a:t>
            </a:r>
            <a:r>
              <a:rPr lang="nl-NL" sz="2600" b="1" dirty="0" err="1">
                <a:latin typeface="Lora" pitchFamily="2" charset="0"/>
              </a:rPr>
              <a:t>the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findings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45A9E-C7CA-45B7-99DF-AFB7EBF544C5}"/>
              </a:ext>
            </a:extLst>
          </p:cNvPr>
          <p:cNvSpPr/>
          <p:nvPr/>
        </p:nvSpPr>
        <p:spPr>
          <a:xfrm>
            <a:off x="15132047" y="3656537"/>
            <a:ext cx="4464954" cy="1778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>
                <a:latin typeface="Lora" pitchFamily="2" charset="0"/>
              </a:rPr>
              <a:t>Ensure support</a:t>
            </a:r>
            <a:endParaRPr lang="en-GB" sz="2600" b="1" dirty="0" err="1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0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A4256-D919-1D8F-FB3E-65254C527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2415-6C5C-EC9B-BC37-B08AE57D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 but is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meaningful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integration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4C2B-0FE1-1E3C-2CBB-D72ECE6C6F6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AE8175-1C27-0835-BD77-F699EBAB06F5}"/>
              </a:ext>
            </a:extLst>
          </p:cNvPr>
          <p:cNvSpPr/>
          <p:nvPr/>
        </p:nvSpPr>
        <p:spPr>
          <a:xfrm>
            <a:off x="4222746" y="3656537"/>
            <a:ext cx="4464954" cy="1778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 err="1">
                <a:latin typeface="Lora" pitchFamily="2" charset="0"/>
              </a:rPr>
              <a:t>Know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your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supply</a:t>
            </a:r>
            <a:r>
              <a:rPr lang="nl-NL" sz="2600" b="1" dirty="0">
                <a:latin typeface="Lora" pitchFamily="2" charset="0"/>
              </a:rPr>
              <a:t> chain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5DFDE4-055A-3B48-6334-FB5809D89709}"/>
              </a:ext>
            </a:extLst>
          </p:cNvPr>
          <p:cNvSpPr/>
          <p:nvPr/>
        </p:nvSpPr>
        <p:spPr>
          <a:xfrm>
            <a:off x="9677396" y="3656538"/>
            <a:ext cx="4464954" cy="177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>
                <a:latin typeface="Lora" pitchFamily="2" charset="0"/>
              </a:rPr>
              <a:t>Act on </a:t>
            </a:r>
            <a:r>
              <a:rPr lang="nl-NL" sz="2600" b="1" dirty="0" err="1">
                <a:latin typeface="Lora" pitchFamily="2" charset="0"/>
              </a:rPr>
              <a:t>the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findings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C6282-69E6-EC81-B56B-D6B76D18FFC6}"/>
              </a:ext>
            </a:extLst>
          </p:cNvPr>
          <p:cNvSpPr/>
          <p:nvPr/>
        </p:nvSpPr>
        <p:spPr>
          <a:xfrm>
            <a:off x="15132047" y="3656537"/>
            <a:ext cx="4464954" cy="1778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>
                <a:latin typeface="Lora" pitchFamily="2" charset="0"/>
              </a:rPr>
              <a:t>Ensure support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C642604-91FF-AB21-54FA-2E1FEA6EDDAE}"/>
              </a:ext>
            </a:extLst>
          </p:cNvPr>
          <p:cNvSpPr/>
          <p:nvPr/>
        </p:nvSpPr>
        <p:spPr>
          <a:xfrm>
            <a:off x="5895386" y="5434924"/>
            <a:ext cx="1119674" cy="88190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latin typeface="Lor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375FB-EC69-653B-A1B0-2C1436D29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858" y="10545489"/>
            <a:ext cx="7126324" cy="18165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6B393D-172C-1BB0-5D48-81AD18EC9982}"/>
              </a:ext>
            </a:extLst>
          </p:cNvPr>
          <p:cNvSpPr/>
          <p:nvPr/>
        </p:nvSpPr>
        <p:spPr>
          <a:xfrm>
            <a:off x="4222746" y="6708839"/>
            <a:ext cx="15357310" cy="360161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“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Our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buyers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and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sustainability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team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together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visited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high risk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suppliers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in Colombia. We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were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told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we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were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the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first of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their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customers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to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ask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questions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about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human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rights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. </a:t>
            </a:r>
            <a:br>
              <a:rPr lang="en-GB" sz="2800" dirty="0">
                <a:solidFill>
                  <a:schemeClr val="tx1"/>
                </a:solidFill>
                <a:latin typeface="Lora" pitchFamily="2" charset="0"/>
              </a:rPr>
            </a:br>
            <a:br>
              <a:rPr lang="en-GB" sz="2800" dirty="0">
                <a:solidFill>
                  <a:schemeClr val="tx1"/>
                </a:solidFill>
                <a:latin typeface="Lora" pitchFamily="2" charset="0"/>
              </a:rPr>
            </a:br>
            <a:r>
              <a:rPr lang="en-GB" sz="2800" dirty="0">
                <a:solidFill>
                  <a:schemeClr val="tx1"/>
                </a:solidFill>
                <a:latin typeface="Lora" pitchFamily="2" charset="0"/>
              </a:rPr>
              <a:t>We discussed their human rights due diligence, governance and implementation. We also spoke with </a:t>
            </a:r>
            <a:r>
              <a:rPr lang="en-GB" sz="2800" b="1" dirty="0">
                <a:solidFill>
                  <a:schemeClr val="tx1"/>
                </a:solidFill>
                <a:latin typeface="Lora" pitchFamily="2" charset="0"/>
              </a:rPr>
              <a:t>local NGOs</a:t>
            </a:r>
            <a:r>
              <a:rPr lang="en-GB" sz="2800" dirty="0">
                <a:solidFill>
                  <a:schemeClr val="tx1"/>
                </a:solidFill>
                <a:latin typeface="Lora" pitchFamily="2" charset="0"/>
              </a:rPr>
              <a:t> to help us </a:t>
            </a:r>
            <a:r>
              <a:rPr lang="en-GB" sz="2800" b="1" dirty="0">
                <a:solidFill>
                  <a:schemeClr val="tx1"/>
                </a:solidFill>
                <a:latin typeface="Lora" pitchFamily="2" charset="0"/>
              </a:rPr>
              <a:t>understand the local context</a:t>
            </a:r>
            <a:r>
              <a:rPr lang="en-GB" sz="2800" dirty="0">
                <a:solidFill>
                  <a:schemeClr val="tx1"/>
                </a:solidFill>
                <a:latin typeface="Lora" pitchFamily="2" charset="0"/>
              </a:rPr>
              <a:t> and place our findings in a larger perspective.”</a:t>
            </a:r>
            <a:endParaRPr lang="nl-NL" sz="2800" dirty="0">
              <a:solidFill>
                <a:schemeClr val="tx1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8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69939-733C-B6AF-CE2E-2131D076C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F90C-8347-AA93-2E09-2F41C500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 but is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meaningful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integration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7D461-1DDF-D795-CFF2-FF48C38A31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969933-19F1-DC30-7517-DE5E51FB9A12}"/>
              </a:ext>
            </a:extLst>
          </p:cNvPr>
          <p:cNvSpPr/>
          <p:nvPr/>
        </p:nvSpPr>
        <p:spPr>
          <a:xfrm>
            <a:off x="4222746" y="3656537"/>
            <a:ext cx="4464954" cy="1778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 err="1">
                <a:latin typeface="Lora" pitchFamily="2" charset="0"/>
              </a:rPr>
              <a:t>Know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your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supply</a:t>
            </a:r>
            <a:r>
              <a:rPr lang="nl-NL" sz="2600" b="1" dirty="0">
                <a:latin typeface="Lora" pitchFamily="2" charset="0"/>
              </a:rPr>
              <a:t> chain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1B5A31-D8D0-BDF5-E143-AEEA930FB68A}"/>
              </a:ext>
            </a:extLst>
          </p:cNvPr>
          <p:cNvSpPr/>
          <p:nvPr/>
        </p:nvSpPr>
        <p:spPr>
          <a:xfrm>
            <a:off x="9677396" y="3656538"/>
            <a:ext cx="4464954" cy="177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>
                <a:latin typeface="Lora" pitchFamily="2" charset="0"/>
              </a:rPr>
              <a:t>Act on </a:t>
            </a:r>
            <a:r>
              <a:rPr lang="nl-NL" sz="2600" b="1" dirty="0" err="1">
                <a:latin typeface="Lora" pitchFamily="2" charset="0"/>
              </a:rPr>
              <a:t>the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findings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18C015-05CC-565A-A4B0-2DDAC3155CEB}"/>
              </a:ext>
            </a:extLst>
          </p:cNvPr>
          <p:cNvSpPr/>
          <p:nvPr/>
        </p:nvSpPr>
        <p:spPr>
          <a:xfrm>
            <a:off x="15132047" y="3656537"/>
            <a:ext cx="4464954" cy="1778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>
                <a:latin typeface="Lora" pitchFamily="2" charset="0"/>
              </a:rPr>
              <a:t>Ensure support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2EE2CCD-4273-2C57-B415-8DF21E057A62}"/>
              </a:ext>
            </a:extLst>
          </p:cNvPr>
          <p:cNvSpPr/>
          <p:nvPr/>
        </p:nvSpPr>
        <p:spPr>
          <a:xfrm>
            <a:off x="11350036" y="5434924"/>
            <a:ext cx="1119674" cy="88190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latin typeface="Lor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EBB9E-F385-5923-33D7-4B0046154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392" y="10570734"/>
            <a:ext cx="4854608" cy="1348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433952-C269-85DE-9A4F-5F1AFC2DB7B0}"/>
              </a:ext>
            </a:extLst>
          </p:cNvPr>
          <p:cNvSpPr/>
          <p:nvPr/>
        </p:nvSpPr>
        <p:spPr>
          <a:xfrm>
            <a:off x="4222745" y="6670115"/>
            <a:ext cx="15374255" cy="37135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Earning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a living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wage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“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works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as a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catalyst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to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avoid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other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risks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in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our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supply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chain,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such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as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excessive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overtime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and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child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labour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.”</a:t>
            </a:r>
          </a:p>
          <a:p>
            <a:pPr algn="ctr"/>
            <a:endParaRPr lang="nl-NL" sz="2600" dirty="0">
              <a:solidFill>
                <a:schemeClr val="tx1"/>
              </a:solidFill>
              <a:latin typeface="Lora" pitchFamily="2" charset="0"/>
            </a:endParaRPr>
          </a:p>
          <a:p>
            <a:pPr algn="ctr"/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Zeeman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started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a pilot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to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pay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living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wages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at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selected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sites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where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they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were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a large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buyer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. Collaborating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with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Fair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Wear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Foundation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and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other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brands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(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Schijvens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and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Prenatal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), </a:t>
            </a:r>
            <a:r>
              <a:rPr lang="nl-NL" sz="2600" dirty="0" err="1">
                <a:solidFill>
                  <a:schemeClr val="tx1"/>
                </a:solidFill>
                <a:latin typeface="Lora" pitchFamily="2" charset="0"/>
              </a:rPr>
              <a:t>they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increased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their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leverage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to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600" b="1" dirty="0" err="1">
                <a:solidFill>
                  <a:schemeClr val="tx1"/>
                </a:solidFill>
                <a:latin typeface="Lora" pitchFamily="2" charset="0"/>
              </a:rPr>
              <a:t>include</a:t>
            </a:r>
            <a:r>
              <a:rPr lang="nl-NL" sz="2600" b="1" dirty="0">
                <a:solidFill>
                  <a:schemeClr val="tx1"/>
                </a:solidFill>
                <a:latin typeface="Lora" pitchFamily="2" charset="0"/>
              </a:rPr>
              <a:t> more sites</a:t>
            </a:r>
            <a:r>
              <a:rPr lang="nl-NL" sz="2600" dirty="0">
                <a:solidFill>
                  <a:schemeClr val="tx1"/>
                </a:solidFill>
                <a:latin typeface="Lora" pitchFamily="2" charset="0"/>
              </a:rPr>
              <a:t>.</a:t>
            </a:r>
            <a:endParaRPr lang="en-GB" sz="2600" dirty="0" err="1">
              <a:solidFill>
                <a:schemeClr val="tx1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8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68BB1-31D0-2346-698E-75D1F077A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217B-E8B0-431F-B195-68DF917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 but is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meaningful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integration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DFBD9-2CAB-BD58-D937-AD6B269CDBB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2A6D8-889A-8B40-E93C-C8A96A520073}"/>
              </a:ext>
            </a:extLst>
          </p:cNvPr>
          <p:cNvSpPr/>
          <p:nvPr/>
        </p:nvSpPr>
        <p:spPr>
          <a:xfrm>
            <a:off x="4222746" y="3656537"/>
            <a:ext cx="4464954" cy="1778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 err="1">
                <a:latin typeface="Lora" pitchFamily="2" charset="0"/>
              </a:rPr>
              <a:t>Know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your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supply</a:t>
            </a:r>
            <a:r>
              <a:rPr lang="nl-NL" sz="2600" b="1" dirty="0">
                <a:latin typeface="Lora" pitchFamily="2" charset="0"/>
              </a:rPr>
              <a:t> chain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DD757B-E92F-5351-8078-AD50F18D9D5B}"/>
              </a:ext>
            </a:extLst>
          </p:cNvPr>
          <p:cNvSpPr/>
          <p:nvPr/>
        </p:nvSpPr>
        <p:spPr>
          <a:xfrm>
            <a:off x="9677396" y="3656538"/>
            <a:ext cx="4464954" cy="177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>
                <a:latin typeface="Lora" pitchFamily="2" charset="0"/>
              </a:rPr>
              <a:t>Act on </a:t>
            </a:r>
            <a:r>
              <a:rPr lang="nl-NL" sz="2600" b="1" dirty="0" err="1">
                <a:latin typeface="Lora" pitchFamily="2" charset="0"/>
              </a:rPr>
              <a:t>the</a:t>
            </a:r>
            <a:r>
              <a:rPr lang="nl-NL" sz="2600" b="1" dirty="0">
                <a:latin typeface="Lora" pitchFamily="2" charset="0"/>
              </a:rPr>
              <a:t> </a:t>
            </a:r>
            <a:r>
              <a:rPr lang="nl-NL" sz="2600" b="1" dirty="0" err="1">
                <a:latin typeface="Lora" pitchFamily="2" charset="0"/>
              </a:rPr>
              <a:t>findings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D6AA4B-7D9E-9EDD-A21F-5C91D55313BF}"/>
              </a:ext>
            </a:extLst>
          </p:cNvPr>
          <p:cNvSpPr/>
          <p:nvPr/>
        </p:nvSpPr>
        <p:spPr>
          <a:xfrm>
            <a:off x="15132047" y="3656537"/>
            <a:ext cx="4464954" cy="1778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00" b="1" dirty="0">
                <a:latin typeface="Lora" pitchFamily="2" charset="0"/>
              </a:rPr>
              <a:t>Ensure support</a:t>
            </a:r>
            <a:endParaRPr lang="en-GB" sz="2600" b="1" dirty="0" err="1">
              <a:latin typeface="Lora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7959B53-AC49-C093-1E78-4A3B8F306F46}"/>
              </a:ext>
            </a:extLst>
          </p:cNvPr>
          <p:cNvSpPr/>
          <p:nvPr/>
        </p:nvSpPr>
        <p:spPr>
          <a:xfrm>
            <a:off x="16804687" y="5434924"/>
            <a:ext cx="1119674" cy="881901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latin typeface="Lor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8A5F3-75BE-FF45-00CE-90AB48BB44EC}"/>
              </a:ext>
            </a:extLst>
          </p:cNvPr>
          <p:cNvSpPr/>
          <p:nvPr/>
        </p:nvSpPr>
        <p:spPr>
          <a:xfrm>
            <a:off x="4222746" y="6830132"/>
            <a:ext cx="15357310" cy="360161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Supplier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sustainability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at Philips is built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around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their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Supplier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Sustainability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Performance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programme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. </a:t>
            </a:r>
            <a:r>
              <a:rPr lang="en-US" sz="2800" dirty="0">
                <a:solidFill>
                  <a:schemeClr val="tx1"/>
                </a:solidFill>
                <a:latin typeface="Lora" pitchFamily="2" charset="0"/>
              </a:rPr>
              <a:t>This way, the company </a:t>
            </a:r>
            <a:r>
              <a:rPr lang="en-US" sz="2800" b="1" dirty="0">
                <a:solidFill>
                  <a:schemeClr val="tx1"/>
                </a:solidFill>
                <a:latin typeface="Lora" pitchFamily="2" charset="0"/>
              </a:rPr>
              <a:t>moves beyond audits</a:t>
            </a:r>
            <a:r>
              <a:rPr lang="en-US" sz="2800" dirty="0">
                <a:solidFill>
                  <a:schemeClr val="tx1"/>
                </a:solidFill>
                <a:latin typeface="Lora" pitchFamily="2" charset="0"/>
              </a:rPr>
              <a:t> and instead works with suppliers to </a:t>
            </a:r>
            <a:r>
              <a:rPr lang="en-US" sz="2800" b="1" dirty="0">
                <a:solidFill>
                  <a:schemeClr val="tx1"/>
                </a:solidFill>
                <a:latin typeface="Lora" pitchFamily="2" charset="0"/>
              </a:rPr>
              <a:t>provide training and supporting them to make improvements</a:t>
            </a:r>
            <a:r>
              <a:rPr lang="en-US" sz="2800" dirty="0">
                <a:solidFill>
                  <a:schemeClr val="tx1"/>
                </a:solidFill>
                <a:latin typeface="Lora" pitchFamily="2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Lora" pitchFamily="2" charset="0"/>
            </a:endParaRPr>
          </a:p>
          <a:p>
            <a:pPr algn="ctr"/>
            <a:endParaRPr lang="nl-NL" sz="2800" dirty="0">
              <a:solidFill>
                <a:schemeClr val="tx1"/>
              </a:solidFill>
              <a:latin typeface="Lora" pitchFamily="2" charset="0"/>
            </a:endParaRPr>
          </a:p>
          <a:p>
            <a:pPr algn="ctr"/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“It is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rooted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in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collaboration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and</a:t>
            </a:r>
            <a:r>
              <a:rPr lang="nl-NL" sz="2800" b="1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b="1" dirty="0" err="1">
                <a:solidFill>
                  <a:schemeClr val="tx1"/>
                </a:solidFill>
                <a:latin typeface="Lora" pitchFamily="2" charset="0"/>
              </a:rPr>
              <a:t>transparency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,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and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encourages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others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in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the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supplier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network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and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industry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to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adopt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Lora" pitchFamily="2" charset="0"/>
              </a:rPr>
              <a:t>the</a:t>
            </a:r>
            <a:r>
              <a:rPr lang="nl-NL" sz="2800" dirty="0">
                <a:solidFill>
                  <a:schemeClr val="tx1"/>
                </a:solidFill>
                <a:latin typeface="Lora" pitchFamily="2" charset="0"/>
              </a:rPr>
              <a:t> approach.”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6EF25-13E5-2591-DE0E-041562DF9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3" b="34549"/>
          <a:stretch/>
        </p:blipFill>
        <p:spPr>
          <a:xfrm>
            <a:off x="15427156" y="10803008"/>
            <a:ext cx="4152900" cy="1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7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FCE931-0716-5ABB-C4F6-F4FB08F9AA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85E13-1424-2D6A-1EF1-9CDC179DC0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Create </a:t>
            </a:r>
            <a:r>
              <a:rPr lang="nl-NL" dirty="0"/>
              <a:t>a </a:t>
            </a:r>
            <a:r>
              <a:rPr lang="nl-NL" dirty="0" err="1"/>
              <a:t>solid</a:t>
            </a:r>
            <a:r>
              <a:rPr lang="nl-NL" dirty="0"/>
              <a:t> policy</a:t>
            </a:r>
            <a:br>
              <a:rPr lang="nl-NL" dirty="0"/>
            </a:b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="1" dirty="0"/>
              <a:t>do no </a:t>
            </a:r>
            <a:r>
              <a:rPr lang="nl-NL" b="1" dirty="0" err="1"/>
              <a:t>harm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4765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alueChang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4005E"/>
      </a:accent1>
      <a:accent2>
        <a:srgbClr val="8048D8"/>
      </a:accent2>
      <a:accent3>
        <a:srgbClr val="00C193"/>
      </a:accent3>
      <a:accent4>
        <a:srgbClr val="FFA543"/>
      </a:accent4>
      <a:accent5>
        <a:srgbClr val="F4F2ED"/>
      </a:accent5>
      <a:accent6>
        <a:srgbClr val="24005E"/>
      </a:accent6>
      <a:hlink>
        <a:srgbClr val="000000"/>
      </a:hlink>
      <a:folHlink>
        <a:srgbClr val="FFFFFF"/>
      </a:folHlink>
    </a:clrScheme>
    <a:fontScheme name="ValueChange">
      <a:majorFont>
        <a:latin typeface="Lora Regular"/>
        <a:ea typeface=""/>
        <a:cs typeface=""/>
      </a:majorFont>
      <a:minorFont>
        <a:latin typeface="Lato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100" dirty="0" err="1" smtClean="0">
            <a:latin typeface="Lora" pitchFamily="2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R="0" algn="l" defTabSz="457189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tabLst/>
          <a:defRPr sz="3500" dirty="0" err="1" smtClean="0">
            <a:solidFill>
              <a:schemeClr val="accent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luechange_Presentatie_V2.3_zonder_uitlegkaders" id="{4DAADADF-1913-43DD-9342-3A8ACB6EE1D9}" vid="{25EC2939-49D5-439D-BFEE-D4F934C062F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c1752b-5fb8-4a5a-9694-36467aaa0c73">
      <Terms xmlns="http://schemas.microsoft.com/office/infopath/2007/PartnerControls"/>
    </lcf76f155ced4ddcb4097134ff3c332f>
    <TaxCatchAll xmlns="83593d7f-d41e-406b-9a79-a2fc8f7841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900550DF1644196B4C6A42638FE6B" ma:contentTypeVersion="14" ma:contentTypeDescription="Een nieuw document maken." ma:contentTypeScope="" ma:versionID="2d30182dd64b5097a3777db5944179ad">
  <xsd:schema xmlns:xsd="http://www.w3.org/2001/XMLSchema" xmlns:xs="http://www.w3.org/2001/XMLSchema" xmlns:p="http://schemas.microsoft.com/office/2006/metadata/properties" xmlns:ns2="e4c1752b-5fb8-4a5a-9694-36467aaa0c73" xmlns:ns3="83593d7f-d41e-406b-9a79-a2fc8f7841fe" targetNamespace="http://schemas.microsoft.com/office/2006/metadata/properties" ma:root="true" ma:fieldsID="84db2192bdc8467843a496ca833acd83" ns2:_="" ns3:_="">
    <xsd:import namespace="e4c1752b-5fb8-4a5a-9694-36467aaa0c73"/>
    <xsd:import namespace="83593d7f-d41e-406b-9a79-a2fc8f7841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752b-5fb8-4a5a-9694-36467aaa0c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4c04d5e-3f4a-4fe8-a576-a4286e823c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93d7f-d41e-406b-9a79-a2fc8f7841f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a2f7b0-6007-4371-85fd-fbe9533fb60f}" ma:internalName="TaxCatchAll" ma:showField="CatchAllData" ma:web="83593d7f-d41e-406b-9a79-a2fc8f7841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427DF-353A-4A40-886C-E8A45F780B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06987B-856C-4DC8-9E14-7438EBF4B3EF}">
  <ds:schemaRefs>
    <ds:schemaRef ds:uri="http://www.w3.org/XML/1998/namespace"/>
    <ds:schemaRef ds:uri="http://purl.org/dc/terms/"/>
    <ds:schemaRef ds:uri="http://purl.org/dc/dcmitype/"/>
    <ds:schemaRef ds:uri="be67e8e1-9b5d-4114-bd5d-b92098a5ac5f"/>
    <ds:schemaRef ds:uri="http://schemas.microsoft.com/office/2006/documentManagement/types"/>
    <ds:schemaRef ds:uri="6d47dbe6-720d-4f13-8131-a6ead7d33ed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e4c1752b-5fb8-4a5a-9694-36467aaa0c73"/>
    <ds:schemaRef ds:uri="83593d7f-d41e-406b-9a79-a2fc8f7841fe"/>
  </ds:schemaRefs>
</ds:datastoreItem>
</file>

<file path=customXml/itemProps3.xml><?xml version="1.0" encoding="utf-8"?>
<ds:datastoreItem xmlns:ds="http://schemas.openxmlformats.org/officeDocument/2006/customXml" ds:itemID="{8AD9C706-9FDE-4D35-B44E-27B0CFE4C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752b-5fb8-4a5a-9694-36467aaa0c73"/>
    <ds:schemaRef ds:uri="83593d7f-d41e-406b-9a79-a2fc8f784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Valuechange_Presentatie_V2.3_zonder_uitlegkaders</Template>
  <TotalTime>551</TotalTime>
  <Words>379</Words>
  <Application>Microsoft Office PowerPoint</Application>
  <PresentationFormat>Custom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Lato Black</vt:lpstr>
      <vt:lpstr>Lora</vt:lpstr>
      <vt:lpstr>Kantoorthema</vt:lpstr>
      <vt:lpstr>From policy to impact</vt:lpstr>
      <vt:lpstr>PowerPoint Presentation</vt:lpstr>
      <vt:lpstr>PowerPoint Presentation</vt:lpstr>
      <vt:lpstr>It may start with a policy…</vt:lpstr>
      <vt:lpstr>… but is only meaningful with integration</vt:lpstr>
      <vt:lpstr>… but is only meaningful with integration</vt:lpstr>
      <vt:lpstr>… but is only meaningful with integration</vt:lpstr>
      <vt:lpstr>… but is only meaningful with integration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Manschot</dc:creator>
  <cp:lastModifiedBy>Anne Manschot</cp:lastModifiedBy>
  <cp:revision>8</cp:revision>
  <dcterms:created xsi:type="dcterms:W3CDTF">2025-05-16T08:54:45Z</dcterms:created>
  <dcterms:modified xsi:type="dcterms:W3CDTF">2025-05-20T18:36:51Z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0x010100174900550DF1644196B4C6A42638FE6B</vt:lpwstr>
  </property>
  <property fmtid="{D5CDD505-2E9C-101B-9397-08002B2CF9AE}" pid="3" name="MediaServiceImageTags">
    <vt:lpwstr/>
  </property>
</Properties>
</file>